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65" r:id="rId5"/>
    <p:sldId id="266" r:id="rId6"/>
    <p:sldId id="269" r:id="rId7"/>
    <p:sldId id="270" r:id="rId8"/>
    <p:sldId id="275" r:id="rId9"/>
    <p:sldId id="280" r:id="rId10"/>
    <p:sldId id="259" r:id="rId11"/>
    <p:sldId id="276" r:id="rId12"/>
    <p:sldId id="281" r:id="rId13"/>
    <p:sldId id="279" r:id="rId14"/>
    <p:sldId id="277" r:id="rId15"/>
    <p:sldId id="278" r:id="rId16"/>
    <p:sldId id="262" r:id="rId17"/>
    <p:sldId id="267" r:id="rId18"/>
    <p:sldId id="273" r:id="rId19"/>
    <p:sldId id="271" r:id="rId20"/>
    <p:sldId id="263" r:id="rId21"/>
    <p:sldId id="274" r:id="rId22"/>
    <p:sldId id="26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99FF"/>
    <a:srgbClr val="42858E"/>
    <a:srgbClr val="361BA9"/>
    <a:srgbClr val="B9A8DC"/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691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5799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8243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280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613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603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362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985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1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981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967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7F7862-0DA3-43E9-BB41-80B0E70CB208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2CA56-1B6D-476F-AB24-8C65659A0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966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E024891-C155-4F53-8E92-E0CACA3DC8E6}"/>
              </a:ext>
            </a:extLst>
          </p:cNvPr>
          <p:cNvSpPr txBox="1"/>
          <p:nvPr/>
        </p:nvSpPr>
        <p:spPr>
          <a:xfrm>
            <a:off x="2819259" y="2113755"/>
            <a:ext cx="6553482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a typeface="+mj-ea"/>
                <a:cs typeface="조선일보명조" panose="02030304000000000000" pitchFamily="18" charset="-127"/>
              </a:rPr>
              <a:t>임베디드 시스템 설계</a:t>
            </a:r>
            <a:endParaRPr lang="en-US" altLang="ko-KR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ea typeface="+mj-ea"/>
              <a:cs typeface="조선일보명조" panose="02030304000000000000" pitchFamily="18" charset="-127"/>
            </a:endParaRPr>
          </a:p>
          <a:p>
            <a:pPr algn="dist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a typeface="+mj-ea"/>
                <a:cs typeface="조선일보명조" panose="02030304000000000000" pitchFamily="18" charset="-127"/>
              </a:rPr>
              <a:t>FINAL PROJECT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ea typeface="+mj-ea"/>
              <a:cs typeface="조선일보명조" panose="02030304000000000000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BB0E1A8-BFB5-4721-9E2B-01E5CE4C07E3}"/>
              </a:ext>
            </a:extLst>
          </p:cNvPr>
          <p:cNvGrpSpPr/>
          <p:nvPr/>
        </p:nvGrpSpPr>
        <p:grpSpPr>
          <a:xfrm>
            <a:off x="2819260" y="1681656"/>
            <a:ext cx="6553481" cy="138182"/>
            <a:chOff x="4852670" y="883795"/>
            <a:chExt cx="2486660" cy="164566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00ECCAB9-EA6C-4D8E-A58B-A2D08A24BBFE}"/>
                </a:ext>
              </a:extLst>
            </p:cNvPr>
            <p:cNvCxnSpPr>
              <a:cxnSpLocks/>
            </p:cNvCxnSpPr>
            <p:nvPr/>
          </p:nvCxnSpPr>
          <p:spPr>
            <a:xfrm>
              <a:off x="4852670" y="1048361"/>
              <a:ext cx="2486660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D079A056-5F94-4427-A2CC-FDBE8D139DE6}"/>
                </a:ext>
              </a:extLst>
            </p:cNvPr>
            <p:cNvCxnSpPr>
              <a:cxnSpLocks/>
            </p:cNvCxnSpPr>
            <p:nvPr/>
          </p:nvCxnSpPr>
          <p:spPr>
            <a:xfrm>
              <a:off x="4852670" y="883795"/>
              <a:ext cx="2486660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3032F5F6-906D-4A2F-A727-1E3DE9E28E9D}"/>
              </a:ext>
            </a:extLst>
          </p:cNvPr>
          <p:cNvSpPr txBox="1"/>
          <p:nvPr/>
        </p:nvSpPr>
        <p:spPr>
          <a:xfrm>
            <a:off x="4647043" y="4023181"/>
            <a:ext cx="2897912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조선일보명조" panose="02030304000000000000" pitchFamily="18" charset="-127"/>
                <a:cs typeface="Calibri" panose="020F0502020204030204" pitchFamily="34" charset="0"/>
              </a:rPr>
              <a:t>2019310272 </a:t>
            </a:r>
            <a:r>
              <a:rPr lang="ko-KR" altLang="en-US" sz="25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조선일보명조" panose="02030304000000000000" pitchFamily="18" charset="-127"/>
                <a:cs typeface="Calibri" panose="020F0502020204030204" pitchFamily="34" charset="0"/>
              </a:rPr>
              <a:t>이명지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A6364F8-9860-4437-A712-43216ACB3592}"/>
              </a:ext>
            </a:extLst>
          </p:cNvPr>
          <p:cNvGrpSpPr/>
          <p:nvPr/>
        </p:nvGrpSpPr>
        <p:grpSpPr>
          <a:xfrm>
            <a:off x="2819259" y="3725671"/>
            <a:ext cx="6553481" cy="138182"/>
            <a:chOff x="4852670" y="883795"/>
            <a:chExt cx="2486660" cy="164566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D2B46D1D-DD46-45F6-8AEC-BEBA665BFD6F}"/>
                </a:ext>
              </a:extLst>
            </p:cNvPr>
            <p:cNvCxnSpPr>
              <a:cxnSpLocks/>
            </p:cNvCxnSpPr>
            <p:nvPr/>
          </p:nvCxnSpPr>
          <p:spPr>
            <a:xfrm>
              <a:off x="4852670" y="1048361"/>
              <a:ext cx="2486660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5C36B8EB-977C-42F3-86D2-3C19A688CA93}"/>
                </a:ext>
              </a:extLst>
            </p:cNvPr>
            <p:cNvCxnSpPr>
              <a:cxnSpLocks/>
            </p:cNvCxnSpPr>
            <p:nvPr/>
          </p:nvCxnSpPr>
          <p:spPr>
            <a:xfrm>
              <a:off x="4852670" y="883795"/>
              <a:ext cx="2486660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7972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EA4C847-CFFE-4F09-8B3A-38756FE1759B}"/>
              </a:ext>
            </a:extLst>
          </p:cNvPr>
          <p:cNvSpPr txBox="1"/>
          <p:nvPr/>
        </p:nvSpPr>
        <p:spPr>
          <a:xfrm>
            <a:off x="658764" y="267025"/>
            <a:ext cx="5266907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Configuration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5" name="그림 4" descr="텍스트, 전자기기, 회로이(가) 표시된 사진&#10;&#10;자동 생성된 설명">
            <a:extLst>
              <a:ext uri="{FF2B5EF4-FFF2-40B4-BE49-F238E27FC236}">
                <a16:creationId xmlns:a16="http://schemas.microsoft.com/office/drawing/2014/main" id="{1A579783-085F-4499-A62F-9605E63E03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20" b="5731"/>
          <a:stretch/>
        </p:blipFill>
        <p:spPr>
          <a:xfrm>
            <a:off x="7036872" y="1203063"/>
            <a:ext cx="3333750" cy="5640717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3E60E2B4-2C1B-40DC-819F-474FFC1FD8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9" b="12810"/>
          <a:stretch/>
        </p:blipFill>
        <p:spPr>
          <a:xfrm>
            <a:off x="1491433" y="1177901"/>
            <a:ext cx="3333750" cy="564071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FEBE923-BA66-432D-A930-61CB90B066F6}"/>
              </a:ext>
            </a:extLst>
          </p:cNvPr>
          <p:cNvSpPr/>
          <p:nvPr/>
        </p:nvSpPr>
        <p:spPr>
          <a:xfrm>
            <a:off x="1607414" y="2554942"/>
            <a:ext cx="788895" cy="34962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12A03F-7B2D-4248-8AEA-393E7EC44A4B}"/>
              </a:ext>
            </a:extLst>
          </p:cNvPr>
          <p:cNvSpPr txBox="1"/>
          <p:nvPr/>
        </p:nvSpPr>
        <p:spPr>
          <a:xfrm>
            <a:off x="277696" y="4374776"/>
            <a:ext cx="712835" cy="965457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bg1"/>
                </a:solidFill>
              </a:rPr>
              <a:t>노트</a:t>
            </a:r>
            <a:endParaRPr lang="en-US" altLang="ko-KR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입력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44CB001-E084-42E8-9821-C4DD499CC5B7}"/>
              </a:ext>
            </a:extLst>
          </p:cNvPr>
          <p:cNvCxnSpPr>
            <a:cxnSpLocks/>
            <a:stCxn id="21" idx="3"/>
            <a:endCxn id="8" idx="1"/>
          </p:cNvCxnSpPr>
          <p:nvPr/>
        </p:nvCxnSpPr>
        <p:spPr>
          <a:xfrm flipV="1">
            <a:off x="990531" y="4303060"/>
            <a:ext cx="616883" cy="55444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09D48EB-439E-4912-A6F1-5BA7DB767AC9}"/>
              </a:ext>
            </a:extLst>
          </p:cNvPr>
          <p:cNvSpPr/>
          <p:nvPr/>
        </p:nvSpPr>
        <p:spPr>
          <a:xfrm>
            <a:off x="8937389" y="3539327"/>
            <a:ext cx="932331" cy="91440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C56370-F456-4C73-B91E-473332D79ABB}"/>
              </a:ext>
            </a:extLst>
          </p:cNvPr>
          <p:cNvSpPr txBox="1"/>
          <p:nvPr/>
        </p:nvSpPr>
        <p:spPr>
          <a:xfrm>
            <a:off x="10734394" y="3584152"/>
            <a:ext cx="1371884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판정 출력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427C28BC-6821-466D-B3C0-7854BB6475D0}"/>
              </a:ext>
            </a:extLst>
          </p:cNvPr>
          <p:cNvCxnSpPr>
            <a:cxnSpLocks/>
            <a:stCxn id="27" idx="1"/>
            <a:endCxn id="25" idx="3"/>
          </p:cNvCxnSpPr>
          <p:nvPr/>
        </p:nvCxnSpPr>
        <p:spPr>
          <a:xfrm flipH="1">
            <a:off x="9869720" y="3836048"/>
            <a:ext cx="864674" cy="160479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F5455AE-7D1F-4D3C-A6E0-4B02CF3DECA2}"/>
              </a:ext>
            </a:extLst>
          </p:cNvPr>
          <p:cNvSpPr txBox="1"/>
          <p:nvPr/>
        </p:nvSpPr>
        <p:spPr>
          <a:xfrm>
            <a:off x="10454596" y="1271550"/>
            <a:ext cx="1641101" cy="707886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곡 정보 출력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점수 출력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D7843C9-48EF-45E4-9299-1F098034A85A}"/>
              </a:ext>
            </a:extLst>
          </p:cNvPr>
          <p:cNvSpPr/>
          <p:nvPr/>
        </p:nvSpPr>
        <p:spPr>
          <a:xfrm>
            <a:off x="7269955" y="1755351"/>
            <a:ext cx="1246094" cy="484093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BBD3178-7151-4BDB-A135-7531C7964D0C}"/>
              </a:ext>
            </a:extLst>
          </p:cNvPr>
          <p:cNvCxnSpPr>
            <a:cxnSpLocks/>
            <a:stCxn id="32" idx="1"/>
            <a:endCxn id="33" idx="3"/>
          </p:cNvCxnSpPr>
          <p:nvPr/>
        </p:nvCxnSpPr>
        <p:spPr>
          <a:xfrm flipH="1">
            <a:off x="8516049" y="1625493"/>
            <a:ext cx="1938547" cy="371905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7A34F11F-1FEB-4F0A-8E59-AB64F4171778}"/>
              </a:ext>
            </a:extLst>
          </p:cNvPr>
          <p:cNvSpPr txBox="1"/>
          <p:nvPr/>
        </p:nvSpPr>
        <p:spPr>
          <a:xfrm>
            <a:off x="10599786" y="2606998"/>
            <a:ext cx="1327760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노트 출력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EFC8660C-9FD6-4C1B-BF54-902E5E5BC4A5}"/>
              </a:ext>
            </a:extLst>
          </p:cNvPr>
          <p:cNvSpPr/>
          <p:nvPr/>
        </p:nvSpPr>
        <p:spPr>
          <a:xfrm>
            <a:off x="8927866" y="2822915"/>
            <a:ext cx="932331" cy="613318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02C31E1A-B4FF-4F52-ADE4-21A40335F211}"/>
              </a:ext>
            </a:extLst>
          </p:cNvPr>
          <p:cNvCxnSpPr>
            <a:cxnSpLocks/>
            <a:stCxn id="37" idx="1"/>
            <a:endCxn id="38" idx="3"/>
          </p:cNvCxnSpPr>
          <p:nvPr/>
        </p:nvCxnSpPr>
        <p:spPr>
          <a:xfrm flipH="1">
            <a:off x="9860197" y="2858894"/>
            <a:ext cx="739589" cy="270680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AD4EAC-D09A-457E-82E1-B2A50114B279}"/>
              </a:ext>
            </a:extLst>
          </p:cNvPr>
          <p:cNvSpPr/>
          <p:nvPr/>
        </p:nvSpPr>
        <p:spPr>
          <a:xfrm>
            <a:off x="3606543" y="5100919"/>
            <a:ext cx="636496" cy="95025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323C39B-9B79-4064-98E5-4C49F653CBD9}"/>
              </a:ext>
            </a:extLst>
          </p:cNvPr>
          <p:cNvSpPr txBox="1"/>
          <p:nvPr/>
        </p:nvSpPr>
        <p:spPr>
          <a:xfrm>
            <a:off x="4941164" y="5978253"/>
            <a:ext cx="1912882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오차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판정 출력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6A2C07B5-A56E-428E-A21B-D3FC459F5F13}"/>
              </a:ext>
            </a:extLst>
          </p:cNvPr>
          <p:cNvCxnSpPr>
            <a:cxnSpLocks/>
            <a:stCxn id="43" idx="1"/>
            <a:endCxn id="42" idx="3"/>
          </p:cNvCxnSpPr>
          <p:nvPr/>
        </p:nvCxnSpPr>
        <p:spPr>
          <a:xfrm flipH="1" flipV="1">
            <a:off x="4243039" y="5576049"/>
            <a:ext cx="698125" cy="654100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9F8B78D-20DF-4774-8515-B52512138E5D}"/>
              </a:ext>
            </a:extLst>
          </p:cNvPr>
          <p:cNvSpPr/>
          <p:nvPr/>
        </p:nvSpPr>
        <p:spPr>
          <a:xfrm>
            <a:off x="7036872" y="4478747"/>
            <a:ext cx="591671" cy="503793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9680BFF-FCB6-4F2A-8540-A72A150F4917}"/>
              </a:ext>
            </a:extLst>
          </p:cNvPr>
          <p:cNvSpPr txBox="1"/>
          <p:nvPr/>
        </p:nvSpPr>
        <p:spPr>
          <a:xfrm>
            <a:off x="5047689" y="4049914"/>
            <a:ext cx="1648946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노트 음 출력</a:t>
            </a: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72B5D6CD-A1C3-462E-8FA5-B28663E33087}"/>
              </a:ext>
            </a:extLst>
          </p:cNvPr>
          <p:cNvCxnSpPr>
            <a:cxnSpLocks/>
            <a:stCxn id="49" idx="3"/>
            <a:endCxn id="47" idx="1"/>
          </p:cNvCxnSpPr>
          <p:nvPr/>
        </p:nvCxnSpPr>
        <p:spPr>
          <a:xfrm>
            <a:off x="6696635" y="4301810"/>
            <a:ext cx="340237" cy="428834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715ACE70-E33D-4770-9CBA-DAFCBC7CB575}"/>
              </a:ext>
            </a:extLst>
          </p:cNvPr>
          <p:cNvSpPr/>
          <p:nvPr/>
        </p:nvSpPr>
        <p:spPr>
          <a:xfrm>
            <a:off x="7108589" y="2379254"/>
            <a:ext cx="1542351" cy="23825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67E09FC-CDD3-4A3D-92DE-989EF6B0D813}"/>
              </a:ext>
            </a:extLst>
          </p:cNvPr>
          <p:cNvSpPr txBox="1"/>
          <p:nvPr/>
        </p:nvSpPr>
        <p:spPr>
          <a:xfrm>
            <a:off x="5118744" y="1904735"/>
            <a:ext cx="1506835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</a:rPr>
              <a:t>Rating </a:t>
            </a:r>
            <a:r>
              <a:rPr lang="ko-KR" altLang="en-US" sz="2000" dirty="0">
                <a:solidFill>
                  <a:schemeClr val="bg1"/>
                </a:solidFill>
              </a:rPr>
              <a:t>출력</a:t>
            </a:r>
          </a:p>
        </p:txBody>
      </p: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1FBC4952-10DD-47DD-AF6C-3E43E818AD16}"/>
              </a:ext>
            </a:extLst>
          </p:cNvPr>
          <p:cNvCxnSpPr>
            <a:cxnSpLocks/>
            <a:stCxn id="76" idx="3"/>
            <a:endCxn id="75" idx="1"/>
          </p:cNvCxnSpPr>
          <p:nvPr/>
        </p:nvCxnSpPr>
        <p:spPr>
          <a:xfrm>
            <a:off x="6625579" y="2156631"/>
            <a:ext cx="483010" cy="341750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952BABB6-C8C5-4A71-AE21-F905E87F45F9}"/>
              </a:ext>
            </a:extLst>
          </p:cNvPr>
          <p:cNvSpPr/>
          <p:nvPr/>
        </p:nvSpPr>
        <p:spPr>
          <a:xfrm>
            <a:off x="2768197" y="3982205"/>
            <a:ext cx="710669" cy="39257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9AACCAD-A996-473B-AB0E-7CF441AC6733}"/>
              </a:ext>
            </a:extLst>
          </p:cNvPr>
          <p:cNvSpPr txBox="1"/>
          <p:nvPr/>
        </p:nvSpPr>
        <p:spPr>
          <a:xfrm>
            <a:off x="5004713" y="3404240"/>
            <a:ext cx="1320550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점수 출력</a:t>
            </a:r>
          </a:p>
        </p:txBody>
      </p: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89BF6064-CC41-4CE8-A29E-1F508778D747}"/>
              </a:ext>
            </a:extLst>
          </p:cNvPr>
          <p:cNvCxnSpPr>
            <a:cxnSpLocks/>
            <a:stCxn id="82" idx="1"/>
            <a:endCxn id="81" idx="3"/>
          </p:cNvCxnSpPr>
          <p:nvPr/>
        </p:nvCxnSpPr>
        <p:spPr>
          <a:xfrm flipH="1">
            <a:off x="3478866" y="3656136"/>
            <a:ext cx="1525847" cy="522355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061A56ED-A0E8-41E8-961D-8FAEF449C6DB}"/>
              </a:ext>
            </a:extLst>
          </p:cNvPr>
          <p:cNvSpPr txBox="1"/>
          <p:nvPr/>
        </p:nvSpPr>
        <p:spPr>
          <a:xfrm>
            <a:off x="2715046" y="2180412"/>
            <a:ext cx="886523" cy="400944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</a:rPr>
              <a:t>(</a:t>
            </a:r>
            <a:r>
              <a:rPr lang="ko-KR" altLang="en-US" sz="1500" dirty="0">
                <a:solidFill>
                  <a:schemeClr val="bg1"/>
                </a:solidFill>
              </a:rPr>
              <a:t>난이도</a:t>
            </a:r>
            <a:r>
              <a:rPr lang="en-US" altLang="ko-KR" sz="1500" dirty="0">
                <a:solidFill>
                  <a:schemeClr val="bg1"/>
                </a:solidFill>
              </a:rPr>
              <a:t>)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297BB57-081B-4458-8341-B3291F9DFAFA}"/>
              </a:ext>
            </a:extLst>
          </p:cNvPr>
          <p:cNvSpPr/>
          <p:nvPr/>
        </p:nvSpPr>
        <p:spPr>
          <a:xfrm>
            <a:off x="3478866" y="2626658"/>
            <a:ext cx="288483" cy="11592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8FD5406-E9C7-4D4A-938C-341727A85374}"/>
              </a:ext>
            </a:extLst>
          </p:cNvPr>
          <p:cNvSpPr txBox="1"/>
          <p:nvPr/>
        </p:nvSpPr>
        <p:spPr>
          <a:xfrm>
            <a:off x="220059" y="2627070"/>
            <a:ext cx="1048868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bg1"/>
                </a:solidFill>
              </a:rPr>
              <a:t>곡 선택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C37937F-EB48-4AEA-BCDC-0EF277B1C6DD}"/>
              </a:ext>
            </a:extLst>
          </p:cNvPr>
          <p:cNvCxnSpPr>
            <a:cxnSpLocks/>
            <a:stCxn id="35" idx="3"/>
            <a:endCxn id="31" idx="1"/>
          </p:cNvCxnSpPr>
          <p:nvPr/>
        </p:nvCxnSpPr>
        <p:spPr>
          <a:xfrm>
            <a:off x="1268927" y="2878966"/>
            <a:ext cx="2209939" cy="32732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79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1" grpId="0" animBg="1"/>
      <p:bldP spid="25" grpId="0" animBg="1"/>
      <p:bldP spid="27" grpId="0" animBg="1"/>
      <p:bldP spid="32" grpId="0" animBg="1"/>
      <p:bldP spid="33" grpId="0" animBg="1"/>
      <p:bldP spid="37" grpId="0" animBg="1"/>
      <p:bldP spid="38" grpId="0" animBg="1"/>
      <p:bldP spid="42" grpId="0" animBg="1"/>
      <p:bldP spid="43" grpId="0" animBg="1"/>
      <p:bldP spid="47" grpId="0" animBg="1"/>
      <p:bldP spid="49" grpId="0" animBg="1"/>
      <p:bldP spid="75" grpId="0" animBg="1"/>
      <p:bldP spid="76" grpId="0" animBg="1"/>
      <p:bldP spid="81" grpId="0" animBg="1"/>
      <p:bldP spid="82" grpId="0" animBg="1"/>
      <p:bldP spid="87" grpId="0" animBg="1"/>
      <p:bldP spid="31" grpId="0" animBg="1"/>
      <p:bldP spid="3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EA4C847-CFFE-4F09-8B3A-38756FE1759B}"/>
              </a:ext>
            </a:extLst>
          </p:cNvPr>
          <p:cNvSpPr txBox="1"/>
          <p:nvPr/>
        </p:nvSpPr>
        <p:spPr>
          <a:xfrm>
            <a:off x="658764" y="267025"/>
            <a:ext cx="5266907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Configuration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3E60E2B4-2C1B-40DC-819F-474FFC1FD8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9" b="12810"/>
          <a:stretch/>
        </p:blipFill>
        <p:spPr>
          <a:xfrm>
            <a:off x="1491433" y="1177901"/>
            <a:ext cx="3333750" cy="5640716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AD4EAC-D09A-457E-82E1-B2A50114B279}"/>
              </a:ext>
            </a:extLst>
          </p:cNvPr>
          <p:cNvSpPr/>
          <p:nvPr/>
        </p:nvSpPr>
        <p:spPr>
          <a:xfrm>
            <a:off x="3606543" y="5100919"/>
            <a:ext cx="636496" cy="95025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323C39B-9B79-4064-98E5-4C49F653CBD9}"/>
              </a:ext>
            </a:extLst>
          </p:cNvPr>
          <p:cNvSpPr txBox="1"/>
          <p:nvPr/>
        </p:nvSpPr>
        <p:spPr>
          <a:xfrm>
            <a:off x="4941164" y="5978253"/>
            <a:ext cx="1912882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오차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판정 출력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6A2C07B5-A56E-428E-A21B-D3FC459F5F13}"/>
              </a:ext>
            </a:extLst>
          </p:cNvPr>
          <p:cNvCxnSpPr>
            <a:cxnSpLocks/>
            <a:stCxn id="43" idx="1"/>
            <a:endCxn id="42" idx="3"/>
          </p:cNvCxnSpPr>
          <p:nvPr/>
        </p:nvCxnSpPr>
        <p:spPr>
          <a:xfrm flipH="1" flipV="1">
            <a:off x="4243039" y="5576049"/>
            <a:ext cx="698125" cy="654100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DE9AF63-75D9-472F-97C1-676ADB5575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56" b="22111"/>
          <a:stretch/>
        </p:blipFill>
        <p:spPr>
          <a:xfrm>
            <a:off x="7833562" y="4660669"/>
            <a:ext cx="2269680" cy="2055918"/>
          </a:xfrm>
          <a:prstGeom prst="rect">
            <a:avLst/>
          </a:prstGeom>
        </p:spPr>
      </p:pic>
      <p:pic>
        <p:nvPicPr>
          <p:cNvPr id="6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0869B88E-82CD-4DDE-B4AD-FE1D064A3F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55" b="15555"/>
          <a:stretch/>
        </p:blipFill>
        <p:spPr>
          <a:xfrm>
            <a:off x="6307890" y="1942341"/>
            <a:ext cx="2117853" cy="205591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3FEC7E1-8B01-4403-8A45-CC3DE017BEE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0" b="16501"/>
          <a:stretch/>
        </p:blipFill>
        <p:spPr>
          <a:xfrm>
            <a:off x="9334084" y="1942341"/>
            <a:ext cx="2295451" cy="196763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CD64CD1A-1837-4E92-B492-BBDA83088A32}"/>
              </a:ext>
            </a:extLst>
          </p:cNvPr>
          <p:cNvSpPr txBox="1"/>
          <p:nvPr/>
        </p:nvSpPr>
        <p:spPr>
          <a:xfrm>
            <a:off x="6900653" y="1443368"/>
            <a:ext cx="932329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Perfect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DD79DE8-5A49-4A02-86FB-4A5FEBC88C99}"/>
              </a:ext>
            </a:extLst>
          </p:cNvPr>
          <p:cNvSpPr txBox="1"/>
          <p:nvPr/>
        </p:nvSpPr>
        <p:spPr>
          <a:xfrm>
            <a:off x="10103242" y="1443368"/>
            <a:ext cx="782905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Good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E90FFC9-597C-48C3-AD19-DCFF41B0DE76}"/>
              </a:ext>
            </a:extLst>
          </p:cNvPr>
          <p:cNvSpPr txBox="1"/>
          <p:nvPr/>
        </p:nvSpPr>
        <p:spPr>
          <a:xfrm>
            <a:off x="8551179" y="4097122"/>
            <a:ext cx="782905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Miss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6" name="화살표: 오른쪽 45">
            <a:extLst>
              <a:ext uri="{FF2B5EF4-FFF2-40B4-BE49-F238E27FC236}">
                <a16:creationId xmlns:a16="http://schemas.microsoft.com/office/drawing/2014/main" id="{DD1B092F-3DB1-4E56-AE68-40BCC3878C3A}"/>
              </a:ext>
            </a:extLst>
          </p:cNvPr>
          <p:cNvSpPr/>
          <p:nvPr/>
        </p:nvSpPr>
        <p:spPr>
          <a:xfrm>
            <a:off x="5089446" y="5085780"/>
            <a:ext cx="692178" cy="69137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18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0" grpId="0" animBg="1"/>
      <p:bldP spid="41" grpId="0" animBg="1"/>
      <p:bldP spid="45" grpId="0" animBg="1"/>
      <p:bldP spid="4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EA4C847-CFFE-4F09-8B3A-38756FE1759B}"/>
              </a:ext>
            </a:extLst>
          </p:cNvPr>
          <p:cNvSpPr txBox="1"/>
          <p:nvPr/>
        </p:nvSpPr>
        <p:spPr>
          <a:xfrm>
            <a:off x="658764" y="267025"/>
            <a:ext cx="5266907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Configuration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3E60E2B4-2C1B-40DC-819F-474FFC1FD8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9" b="12810"/>
          <a:stretch/>
        </p:blipFill>
        <p:spPr>
          <a:xfrm>
            <a:off x="1491433" y="1177901"/>
            <a:ext cx="3333750" cy="5640716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AD4EAC-D09A-457E-82E1-B2A50114B279}"/>
              </a:ext>
            </a:extLst>
          </p:cNvPr>
          <p:cNvSpPr/>
          <p:nvPr/>
        </p:nvSpPr>
        <p:spPr>
          <a:xfrm>
            <a:off x="2840060" y="3959061"/>
            <a:ext cx="539634" cy="41571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323C39B-9B79-4064-98E5-4C49F653CBD9}"/>
              </a:ext>
            </a:extLst>
          </p:cNvPr>
          <p:cNvSpPr txBox="1"/>
          <p:nvPr/>
        </p:nvSpPr>
        <p:spPr>
          <a:xfrm>
            <a:off x="5213604" y="4245336"/>
            <a:ext cx="1298627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점수</a:t>
            </a:r>
            <a:r>
              <a:rPr lang="en-US" altLang="ko-KR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>
                <a:solidFill>
                  <a:schemeClr val="bg1"/>
                </a:solidFill>
              </a:rPr>
              <a:t>출력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6A2C07B5-A56E-428E-A21B-D3FC459F5F13}"/>
              </a:ext>
            </a:extLst>
          </p:cNvPr>
          <p:cNvCxnSpPr>
            <a:cxnSpLocks/>
            <a:stCxn id="43" idx="1"/>
            <a:endCxn id="42" idx="3"/>
          </p:cNvCxnSpPr>
          <p:nvPr/>
        </p:nvCxnSpPr>
        <p:spPr>
          <a:xfrm flipH="1" flipV="1">
            <a:off x="3379694" y="4166919"/>
            <a:ext cx="1833910" cy="330313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화살표: 오른쪽 45">
            <a:extLst>
              <a:ext uri="{FF2B5EF4-FFF2-40B4-BE49-F238E27FC236}">
                <a16:creationId xmlns:a16="http://schemas.microsoft.com/office/drawing/2014/main" id="{DD1B092F-3DB1-4E56-AE68-40BCC3878C3A}"/>
              </a:ext>
            </a:extLst>
          </p:cNvPr>
          <p:cNvSpPr/>
          <p:nvPr/>
        </p:nvSpPr>
        <p:spPr>
          <a:xfrm>
            <a:off x="5089446" y="5085780"/>
            <a:ext cx="692178" cy="69137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C10D8EA-AADE-4C2C-B7F2-83BCE41FFA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706" t="65576" r="29617" b="23399"/>
          <a:stretch/>
        </p:blipFill>
        <p:spPr>
          <a:xfrm rot="5400000">
            <a:off x="9531131" y="2044039"/>
            <a:ext cx="1830521" cy="1999523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82468115-CB68-4947-9120-C738FCC030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782" t="50000" r="53456" b="41078"/>
          <a:stretch/>
        </p:blipFill>
        <p:spPr>
          <a:xfrm>
            <a:off x="5781624" y="2181427"/>
            <a:ext cx="2667562" cy="172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263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텍스트, 전자기기, 회로이(가) 표시된 사진&#10;&#10;자동 생성된 설명">
            <a:extLst>
              <a:ext uri="{FF2B5EF4-FFF2-40B4-BE49-F238E27FC236}">
                <a16:creationId xmlns:a16="http://schemas.microsoft.com/office/drawing/2014/main" id="{849309F7-E9A1-4FDF-A774-8F79A0D036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20" b="5731"/>
          <a:stretch/>
        </p:blipFill>
        <p:spPr>
          <a:xfrm>
            <a:off x="1296643" y="1217283"/>
            <a:ext cx="3333750" cy="5640717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EA4C847-CFFE-4F09-8B3A-38756FE1759B}"/>
              </a:ext>
            </a:extLst>
          </p:cNvPr>
          <p:cNvSpPr txBox="1"/>
          <p:nvPr/>
        </p:nvSpPr>
        <p:spPr>
          <a:xfrm>
            <a:off x="658764" y="267025"/>
            <a:ext cx="5266907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Configuration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AD4EAC-D09A-457E-82E1-B2A50114B279}"/>
              </a:ext>
            </a:extLst>
          </p:cNvPr>
          <p:cNvSpPr/>
          <p:nvPr/>
        </p:nvSpPr>
        <p:spPr>
          <a:xfrm>
            <a:off x="3194166" y="2837014"/>
            <a:ext cx="902705" cy="66370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323C39B-9B79-4064-98E5-4C49F653CBD9}"/>
              </a:ext>
            </a:extLst>
          </p:cNvPr>
          <p:cNvSpPr txBox="1"/>
          <p:nvPr/>
        </p:nvSpPr>
        <p:spPr>
          <a:xfrm>
            <a:off x="4753058" y="2428946"/>
            <a:ext cx="1261344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노트 출력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6A2C07B5-A56E-428E-A21B-D3FC459F5F13}"/>
              </a:ext>
            </a:extLst>
          </p:cNvPr>
          <p:cNvCxnSpPr>
            <a:cxnSpLocks/>
            <a:stCxn id="43" idx="1"/>
            <a:endCxn id="42" idx="3"/>
          </p:cNvCxnSpPr>
          <p:nvPr/>
        </p:nvCxnSpPr>
        <p:spPr>
          <a:xfrm flipH="1">
            <a:off x="4096871" y="2680842"/>
            <a:ext cx="656187" cy="488025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E90FFC9-597C-48C3-AD19-DCFF41B0DE76}"/>
              </a:ext>
            </a:extLst>
          </p:cNvPr>
          <p:cNvSpPr txBox="1"/>
          <p:nvPr/>
        </p:nvSpPr>
        <p:spPr>
          <a:xfrm>
            <a:off x="7542033" y="4914505"/>
            <a:ext cx="2972475" cy="1015663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시간이 흐름에 따라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오른쪽에서 왼쪽으로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이동하는 노트들</a:t>
            </a:r>
          </a:p>
        </p:txBody>
      </p:sp>
      <p:pic>
        <p:nvPicPr>
          <p:cNvPr id="12" name="그림 11" descr="텍스트, 전자기기, 회로, 빨간색이(가) 표시된 사진&#10;&#10;자동 생성된 설명">
            <a:extLst>
              <a:ext uri="{FF2B5EF4-FFF2-40B4-BE49-F238E27FC236}">
                <a16:creationId xmlns:a16="http://schemas.microsoft.com/office/drawing/2014/main" id="{1D230FDE-B7DE-4CB4-A5A9-BC873D3BBC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3" t="16133" r="18508" b="62560"/>
          <a:stretch/>
        </p:blipFill>
        <p:spPr>
          <a:xfrm>
            <a:off x="10071985" y="3148584"/>
            <a:ext cx="1888558" cy="1461246"/>
          </a:xfrm>
          <a:prstGeom prst="rect">
            <a:avLst/>
          </a:prstGeom>
        </p:spPr>
      </p:pic>
      <p:pic>
        <p:nvPicPr>
          <p:cNvPr id="16" name="그림 15" descr="텍스트, 전자기기, 회로, 조종판이(가) 표시된 사진&#10;&#10;자동 생성된 설명">
            <a:extLst>
              <a:ext uri="{FF2B5EF4-FFF2-40B4-BE49-F238E27FC236}">
                <a16:creationId xmlns:a16="http://schemas.microsoft.com/office/drawing/2014/main" id="{16A7F781-1D7B-4C50-BE84-6079722DC7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84" t="22641" r="17463" b="58007"/>
          <a:stretch/>
        </p:blipFill>
        <p:spPr>
          <a:xfrm>
            <a:off x="6096000" y="3148588"/>
            <a:ext cx="1888558" cy="1461242"/>
          </a:xfrm>
          <a:prstGeom prst="rect">
            <a:avLst/>
          </a:prstGeom>
        </p:spPr>
      </p:pic>
      <p:pic>
        <p:nvPicPr>
          <p:cNvPr id="18" name="그림 17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F395E910-CF5D-46A2-B640-3451BD345C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08" t="19325" r="21130" b="59958"/>
          <a:stretch/>
        </p:blipFill>
        <p:spPr>
          <a:xfrm>
            <a:off x="8153788" y="3168867"/>
            <a:ext cx="1748967" cy="1420680"/>
          </a:xfrm>
          <a:prstGeom prst="rect">
            <a:avLst/>
          </a:prstGeom>
        </p:spPr>
      </p:pic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6C7AC937-FCF2-4696-A873-679D18007725}"/>
              </a:ext>
            </a:extLst>
          </p:cNvPr>
          <p:cNvSpPr/>
          <p:nvPr/>
        </p:nvSpPr>
        <p:spPr>
          <a:xfrm>
            <a:off x="5037641" y="3679948"/>
            <a:ext cx="692178" cy="69137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487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5" grpId="0" animBg="1"/>
      <p:bldP spid="2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텍스트, 전자기기, 회로이(가) 표시된 사진&#10;&#10;자동 생성된 설명">
            <a:extLst>
              <a:ext uri="{FF2B5EF4-FFF2-40B4-BE49-F238E27FC236}">
                <a16:creationId xmlns:a16="http://schemas.microsoft.com/office/drawing/2014/main" id="{849309F7-E9A1-4FDF-A774-8F79A0D036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20" b="5731"/>
          <a:stretch/>
        </p:blipFill>
        <p:spPr>
          <a:xfrm>
            <a:off x="1296643" y="1217283"/>
            <a:ext cx="3333750" cy="5640717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EA4C847-CFFE-4F09-8B3A-38756FE1759B}"/>
              </a:ext>
            </a:extLst>
          </p:cNvPr>
          <p:cNvSpPr txBox="1"/>
          <p:nvPr/>
        </p:nvSpPr>
        <p:spPr>
          <a:xfrm>
            <a:off x="658764" y="267025"/>
            <a:ext cx="5266907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Configuration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AD4EAC-D09A-457E-82E1-B2A50114B279}"/>
              </a:ext>
            </a:extLst>
          </p:cNvPr>
          <p:cNvSpPr/>
          <p:nvPr/>
        </p:nvSpPr>
        <p:spPr>
          <a:xfrm>
            <a:off x="3185201" y="3562511"/>
            <a:ext cx="992351" cy="93472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323C39B-9B79-4064-98E5-4C49F653CBD9}"/>
              </a:ext>
            </a:extLst>
          </p:cNvPr>
          <p:cNvSpPr txBox="1"/>
          <p:nvPr/>
        </p:nvSpPr>
        <p:spPr>
          <a:xfrm>
            <a:off x="4838469" y="2674261"/>
            <a:ext cx="1261344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판정 출력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6A2C07B5-A56E-428E-A21B-D3FC459F5F13}"/>
              </a:ext>
            </a:extLst>
          </p:cNvPr>
          <p:cNvCxnSpPr>
            <a:cxnSpLocks/>
            <a:stCxn id="43" idx="1"/>
            <a:endCxn id="42" idx="3"/>
          </p:cNvCxnSpPr>
          <p:nvPr/>
        </p:nvCxnSpPr>
        <p:spPr>
          <a:xfrm flipH="1">
            <a:off x="4177552" y="2926157"/>
            <a:ext cx="660917" cy="1103715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D64CD1A-1837-4E92-B492-BBDA83088A32}"/>
              </a:ext>
            </a:extLst>
          </p:cNvPr>
          <p:cNvSpPr txBox="1"/>
          <p:nvPr/>
        </p:nvSpPr>
        <p:spPr>
          <a:xfrm>
            <a:off x="7178558" y="1388710"/>
            <a:ext cx="932329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Perfect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DD79DE8-5A49-4A02-86FB-4A5FEBC88C99}"/>
              </a:ext>
            </a:extLst>
          </p:cNvPr>
          <p:cNvSpPr txBox="1"/>
          <p:nvPr/>
        </p:nvSpPr>
        <p:spPr>
          <a:xfrm>
            <a:off x="10112452" y="1399302"/>
            <a:ext cx="782905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Good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E90FFC9-597C-48C3-AD19-DCFF41B0DE76}"/>
              </a:ext>
            </a:extLst>
          </p:cNvPr>
          <p:cNvSpPr txBox="1"/>
          <p:nvPr/>
        </p:nvSpPr>
        <p:spPr>
          <a:xfrm>
            <a:off x="8663713" y="4242627"/>
            <a:ext cx="782905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Miss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pic>
        <p:nvPicPr>
          <p:cNvPr id="12" name="그림 11" descr="텍스트, 전자기기, 회로, 빨간색이(가) 표시된 사진&#10;&#10;자동 생성된 설명">
            <a:extLst>
              <a:ext uri="{FF2B5EF4-FFF2-40B4-BE49-F238E27FC236}">
                <a16:creationId xmlns:a16="http://schemas.microsoft.com/office/drawing/2014/main" id="{1D230FDE-B7DE-4CB4-A5A9-BC873D3BBC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3" t="37908" r="18508" b="34424"/>
          <a:stretch/>
        </p:blipFill>
        <p:spPr>
          <a:xfrm>
            <a:off x="9559625" y="1977423"/>
            <a:ext cx="1888558" cy="1897468"/>
          </a:xfrm>
          <a:prstGeom prst="rect">
            <a:avLst/>
          </a:prstGeom>
        </p:spPr>
      </p:pic>
      <p:pic>
        <p:nvPicPr>
          <p:cNvPr id="16" name="그림 15" descr="텍스트, 전자기기, 회로, 조종판이(가) 표시된 사진&#10;&#10;자동 생성된 설명">
            <a:extLst>
              <a:ext uri="{FF2B5EF4-FFF2-40B4-BE49-F238E27FC236}">
                <a16:creationId xmlns:a16="http://schemas.microsoft.com/office/drawing/2014/main" id="{16A7F781-1D7B-4C50-BE84-6079722DC7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84" t="41308" r="17463" b="34424"/>
          <a:stretch/>
        </p:blipFill>
        <p:spPr>
          <a:xfrm>
            <a:off x="8110887" y="4699576"/>
            <a:ext cx="1888558" cy="1832469"/>
          </a:xfrm>
          <a:prstGeom prst="rect">
            <a:avLst/>
          </a:prstGeom>
        </p:spPr>
      </p:pic>
      <p:pic>
        <p:nvPicPr>
          <p:cNvPr id="18" name="그림 17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F395E910-CF5D-46A2-B640-3451BD345C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1" t="38994" r="21130" b="31242"/>
          <a:stretch/>
        </p:blipFill>
        <p:spPr>
          <a:xfrm>
            <a:off x="6700443" y="1905570"/>
            <a:ext cx="1888558" cy="2041174"/>
          </a:xfrm>
          <a:prstGeom prst="rect">
            <a:avLst/>
          </a:prstGeom>
        </p:spPr>
      </p:pic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6C7AC937-FCF2-4696-A873-679D18007725}"/>
              </a:ext>
            </a:extLst>
          </p:cNvPr>
          <p:cNvSpPr/>
          <p:nvPr/>
        </p:nvSpPr>
        <p:spPr>
          <a:xfrm>
            <a:off x="5037641" y="3679948"/>
            <a:ext cx="692178" cy="69137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281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0" grpId="0" animBg="1"/>
      <p:bldP spid="41" grpId="0" animBg="1"/>
      <p:bldP spid="45" grpId="0" animBg="1"/>
      <p:bldP spid="2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텍스트, 전자기기, 회로이(가) 표시된 사진&#10;&#10;자동 생성된 설명">
            <a:extLst>
              <a:ext uri="{FF2B5EF4-FFF2-40B4-BE49-F238E27FC236}">
                <a16:creationId xmlns:a16="http://schemas.microsoft.com/office/drawing/2014/main" id="{849309F7-E9A1-4FDF-A774-8F79A0D036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20" b="5731"/>
          <a:stretch/>
        </p:blipFill>
        <p:spPr>
          <a:xfrm>
            <a:off x="1411799" y="1217283"/>
            <a:ext cx="3333750" cy="5640717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EA4C847-CFFE-4F09-8B3A-38756FE1759B}"/>
              </a:ext>
            </a:extLst>
          </p:cNvPr>
          <p:cNvSpPr txBox="1"/>
          <p:nvPr/>
        </p:nvSpPr>
        <p:spPr>
          <a:xfrm>
            <a:off x="658764" y="267025"/>
            <a:ext cx="5266907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Configuration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A0C482-B96C-4C3C-84C2-361CB8AB2A6B}"/>
              </a:ext>
            </a:extLst>
          </p:cNvPr>
          <p:cNvSpPr txBox="1"/>
          <p:nvPr/>
        </p:nvSpPr>
        <p:spPr>
          <a:xfrm>
            <a:off x="4055011" y="1399302"/>
            <a:ext cx="1641101" cy="707886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곡 정보 출력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점수 출력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7F51F95-C2AC-4B1C-BADF-62BABC93D5D4}"/>
              </a:ext>
            </a:extLst>
          </p:cNvPr>
          <p:cNvSpPr/>
          <p:nvPr/>
        </p:nvSpPr>
        <p:spPr>
          <a:xfrm>
            <a:off x="1627903" y="1774436"/>
            <a:ext cx="1246094" cy="484093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91CAC74-33AE-4B69-A96A-1E46A0114735}"/>
              </a:ext>
            </a:extLst>
          </p:cNvPr>
          <p:cNvCxnSpPr>
            <a:cxnSpLocks/>
            <a:stCxn id="17" idx="1"/>
            <a:endCxn id="19" idx="3"/>
          </p:cNvCxnSpPr>
          <p:nvPr/>
        </p:nvCxnSpPr>
        <p:spPr>
          <a:xfrm flipH="1">
            <a:off x="2873997" y="1753245"/>
            <a:ext cx="1181014" cy="263238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371E250-4836-49CD-B16E-FC56AF8F946F}"/>
              </a:ext>
            </a:extLst>
          </p:cNvPr>
          <p:cNvSpPr/>
          <p:nvPr/>
        </p:nvSpPr>
        <p:spPr>
          <a:xfrm>
            <a:off x="1466537" y="2398339"/>
            <a:ext cx="1542351" cy="23825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7A9007-CE63-46EC-A966-2758270A1EC6}"/>
              </a:ext>
            </a:extLst>
          </p:cNvPr>
          <p:cNvSpPr txBox="1"/>
          <p:nvPr/>
        </p:nvSpPr>
        <p:spPr>
          <a:xfrm>
            <a:off x="4122143" y="2723567"/>
            <a:ext cx="1506835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</a:rPr>
              <a:t>Rating </a:t>
            </a:r>
            <a:r>
              <a:rPr lang="ko-KR" altLang="en-US" sz="2000" dirty="0">
                <a:solidFill>
                  <a:schemeClr val="bg1"/>
                </a:solidFill>
              </a:rPr>
              <a:t>출력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52A74B87-356A-414C-AC5C-2CD834DF070B}"/>
              </a:ext>
            </a:extLst>
          </p:cNvPr>
          <p:cNvCxnSpPr>
            <a:cxnSpLocks/>
            <a:stCxn id="23" idx="1"/>
            <a:endCxn id="22" idx="3"/>
          </p:cNvCxnSpPr>
          <p:nvPr/>
        </p:nvCxnSpPr>
        <p:spPr>
          <a:xfrm flipH="1" flipV="1">
            <a:off x="3008888" y="2517466"/>
            <a:ext cx="1113255" cy="457997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4715D017-1B80-4161-9823-E5671C1433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7" b="50000"/>
          <a:stretch/>
        </p:blipFill>
        <p:spPr>
          <a:xfrm>
            <a:off x="7293749" y="3552428"/>
            <a:ext cx="3333750" cy="3088342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FC70F0C8-26D9-4729-B2CF-FAC3970A86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14" b="45490"/>
          <a:stretch/>
        </p:blipFill>
        <p:spPr>
          <a:xfrm>
            <a:off x="7293749" y="1399302"/>
            <a:ext cx="3333750" cy="2070848"/>
          </a:xfrm>
          <a:prstGeom prst="rect">
            <a:avLst/>
          </a:prstGeom>
        </p:spPr>
      </p:pic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DDDD639E-534F-463E-831F-33F977835BD9}"/>
              </a:ext>
            </a:extLst>
          </p:cNvPr>
          <p:cNvSpPr/>
          <p:nvPr/>
        </p:nvSpPr>
        <p:spPr>
          <a:xfrm>
            <a:off x="5673560" y="3691955"/>
            <a:ext cx="692178" cy="69137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2A679D82-8306-4490-85DC-25D2D67732BC}"/>
              </a:ext>
            </a:extLst>
          </p:cNvPr>
          <p:cNvSpPr/>
          <p:nvPr/>
        </p:nvSpPr>
        <p:spPr>
          <a:xfrm>
            <a:off x="8202706" y="3002358"/>
            <a:ext cx="1810870" cy="251896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5D4312E-846A-4BA8-BF61-2A807FF8435A}"/>
              </a:ext>
            </a:extLst>
          </p:cNvPr>
          <p:cNvSpPr/>
          <p:nvPr/>
        </p:nvSpPr>
        <p:spPr>
          <a:xfrm>
            <a:off x="8319246" y="5781415"/>
            <a:ext cx="2052917" cy="350443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587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2" grpId="0" animBg="1"/>
      <p:bldP spid="23" grpId="0" animBg="1"/>
      <p:bldP spid="34" grpId="0" animBg="1"/>
      <p:bldP spid="28" grpId="0" animBg="1"/>
      <p:bldP spid="3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1B2A843C-0E7B-4D14-8411-0F94BBD61F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47" t="11112" r="30809" b="33756"/>
          <a:stretch/>
        </p:blipFill>
        <p:spPr>
          <a:xfrm>
            <a:off x="658764" y="1412400"/>
            <a:ext cx="8189573" cy="5178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D68DBD-5F08-42F3-A951-8E35F9B3A601}"/>
              </a:ext>
            </a:extLst>
          </p:cNvPr>
          <p:cNvSpPr txBox="1"/>
          <p:nvPr/>
        </p:nvSpPr>
        <p:spPr>
          <a:xfrm>
            <a:off x="658764" y="267025"/>
            <a:ext cx="4388365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MainActivity.java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84FF53-155F-4047-AAF3-1D276054458B}"/>
              </a:ext>
            </a:extLst>
          </p:cNvPr>
          <p:cNvSpPr txBox="1"/>
          <p:nvPr/>
        </p:nvSpPr>
        <p:spPr>
          <a:xfrm>
            <a:off x="5741125" y="3787588"/>
            <a:ext cx="2032757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JNI instances</a:t>
            </a:r>
            <a:endParaRPr lang="ko-KR" altLang="en-US" sz="2000" baseline="-25000" dirty="0">
              <a:solidFill>
                <a:schemeClr val="bg1"/>
              </a:solidFill>
            </a:endParaRPr>
          </a:p>
        </p:txBody>
      </p:sp>
      <p:sp>
        <p:nvSpPr>
          <p:cNvPr id="5" name="왼쪽 중괄호 4">
            <a:extLst>
              <a:ext uri="{FF2B5EF4-FFF2-40B4-BE49-F238E27FC236}">
                <a16:creationId xmlns:a16="http://schemas.microsoft.com/office/drawing/2014/main" id="{6F9FEDFD-57FF-4DD4-B779-44AD8F35D5FB}"/>
              </a:ext>
            </a:extLst>
          </p:cNvPr>
          <p:cNvSpPr/>
          <p:nvPr/>
        </p:nvSpPr>
        <p:spPr>
          <a:xfrm>
            <a:off x="923365" y="3681192"/>
            <a:ext cx="233081" cy="639797"/>
          </a:xfrm>
          <a:prstGeom prst="leftBrace">
            <a:avLst>
              <a:gd name="adj1" fmla="val 31000"/>
              <a:gd name="adj2" fmla="val 50000"/>
            </a:avLst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509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BFEDB99-E5A2-48C2-AB7E-6879DDB08154}"/>
              </a:ext>
            </a:extLst>
          </p:cNvPr>
          <p:cNvSpPr txBox="1"/>
          <p:nvPr/>
        </p:nvSpPr>
        <p:spPr>
          <a:xfrm>
            <a:off x="658764" y="267025"/>
            <a:ext cx="4388365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MainActivity.java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6E9F996-283B-4905-AF45-CB46ACCE8E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68" t="13072" r="12067" b="19869"/>
          <a:stretch/>
        </p:blipFill>
        <p:spPr>
          <a:xfrm>
            <a:off x="562464" y="1253620"/>
            <a:ext cx="9657301" cy="55986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23B359-009B-4627-9926-F4F697EFDB06}"/>
              </a:ext>
            </a:extLst>
          </p:cNvPr>
          <p:cNvSpPr txBox="1"/>
          <p:nvPr/>
        </p:nvSpPr>
        <p:spPr>
          <a:xfrm>
            <a:off x="2781289" y="1524000"/>
            <a:ext cx="2032757" cy="707886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open, close</a:t>
            </a:r>
            <a:r>
              <a:rPr lang="ko-KR" altLang="en-US" sz="2000" b="1" dirty="0">
                <a:solidFill>
                  <a:schemeClr val="bg1"/>
                </a:solidFill>
              </a:rPr>
              <a:t>가 따로 있는 </a:t>
            </a:r>
            <a:r>
              <a:rPr lang="en-US" altLang="ko-KR" sz="2000" b="1" dirty="0">
                <a:solidFill>
                  <a:schemeClr val="bg1"/>
                </a:solidFill>
              </a:rPr>
              <a:t>JNI </a:t>
            </a:r>
            <a:r>
              <a:rPr lang="ko-KR" altLang="en-US" sz="2000" b="1" dirty="0">
                <a:solidFill>
                  <a:schemeClr val="bg1"/>
                </a:solidFill>
              </a:rPr>
              <a:t>들</a:t>
            </a:r>
            <a:endParaRPr lang="ko-KR" altLang="en-US" sz="2000" baseline="-25000" dirty="0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D543DA8-E58D-4345-B38A-86F972AE6746}"/>
              </a:ext>
            </a:extLst>
          </p:cNvPr>
          <p:cNvSpPr/>
          <p:nvPr/>
        </p:nvSpPr>
        <p:spPr>
          <a:xfrm>
            <a:off x="851647" y="1524000"/>
            <a:ext cx="1057835" cy="27790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1D94775-6171-4BB0-B438-F445B7E1CB89}"/>
              </a:ext>
            </a:extLst>
          </p:cNvPr>
          <p:cNvSpPr/>
          <p:nvPr/>
        </p:nvSpPr>
        <p:spPr>
          <a:xfrm>
            <a:off x="851647" y="2377086"/>
            <a:ext cx="1057835" cy="27790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1EC481-7153-4BFF-8790-17B8EA1968A7}"/>
              </a:ext>
            </a:extLst>
          </p:cNvPr>
          <p:cNvSpPr txBox="1"/>
          <p:nvPr/>
        </p:nvSpPr>
        <p:spPr>
          <a:xfrm>
            <a:off x="4215643" y="3698991"/>
            <a:ext cx="2032757" cy="707886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FPGA Initialization</a:t>
            </a:r>
            <a:endParaRPr lang="ko-KR" altLang="en-US" sz="2000" baseline="-250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C4AD96-1F21-45BC-8BB8-D0E122CFA42C}"/>
              </a:ext>
            </a:extLst>
          </p:cNvPr>
          <p:cNvSpPr txBox="1"/>
          <p:nvPr/>
        </p:nvSpPr>
        <p:spPr>
          <a:xfrm>
            <a:off x="2445112" y="4641397"/>
            <a:ext cx="2723040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Thread-&gt;set Daemon</a:t>
            </a:r>
            <a:endParaRPr lang="ko-KR" altLang="en-US" sz="2000" baseline="-250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F578E6-74A1-437D-AF5B-2CF2C78B6953}"/>
              </a:ext>
            </a:extLst>
          </p:cNvPr>
          <p:cNvSpPr txBox="1"/>
          <p:nvPr/>
        </p:nvSpPr>
        <p:spPr>
          <a:xfrm>
            <a:off x="5336798" y="5873982"/>
            <a:ext cx="1823203" cy="677108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Buttons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-&gt; </a:t>
            </a:r>
            <a:r>
              <a:rPr lang="en-US" altLang="ko-KR" b="1" dirty="0" err="1">
                <a:solidFill>
                  <a:schemeClr val="bg1"/>
                </a:solidFill>
              </a:rPr>
              <a:t>findViewById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05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  <p:bldP spid="13" grpId="0" animBg="1"/>
      <p:bldP spid="15" grpId="0" animBg="1"/>
      <p:bldP spid="16" grpId="0" animBg="1"/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42670D2-6F49-4E37-AA0B-AE4B060FA0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65" t="31111" r="35857" b="24869"/>
          <a:stretch/>
        </p:blipFill>
        <p:spPr>
          <a:xfrm>
            <a:off x="2085408" y="1446102"/>
            <a:ext cx="7766804" cy="5144873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CDF1334-E52D-48D5-95C3-53E7A1603218}"/>
              </a:ext>
            </a:extLst>
          </p:cNvPr>
          <p:cNvSpPr txBox="1"/>
          <p:nvPr/>
        </p:nvSpPr>
        <p:spPr>
          <a:xfrm>
            <a:off x="658764" y="267025"/>
            <a:ext cx="4388365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MainActivity.java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1DF1233-D812-4FBA-A452-AE5DFA3C438A}"/>
              </a:ext>
            </a:extLst>
          </p:cNvPr>
          <p:cNvCxnSpPr/>
          <p:nvPr/>
        </p:nvCxnSpPr>
        <p:spPr>
          <a:xfrm>
            <a:off x="2985247" y="3254189"/>
            <a:ext cx="402515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A5DB88F-BD05-4F0B-8C5A-453718412C66}"/>
              </a:ext>
            </a:extLst>
          </p:cNvPr>
          <p:cNvSpPr txBox="1"/>
          <p:nvPr/>
        </p:nvSpPr>
        <p:spPr>
          <a:xfrm>
            <a:off x="7173996" y="2925208"/>
            <a:ext cx="2032757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Smallest </a:t>
            </a:r>
            <a:r>
              <a:rPr lang="el-GR" altLang="ko-KR" sz="2000" b="1" dirty="0">
                <a:solidFill>
                  <a:schemeClr val="bg1"/>
                </a:solidFill>
              </a:rPr>
              <a:t>Δ</a:t>
            </a:r>
            <a:r>
              <a:rPr lang="en-US" altLang="ko-KR" sz="2000" b="1" baseline="-25000" dirty="0">
                <a:solidFill>
                  <a:schemeClr val="bg1"/>
                </a:solidFill>
              </a:rPr>
              <a:t>K</a:t>
            </a:r>
            <a:r>
              <a:rPr lang="en-US" altLang="ko-KR" sz="2000" b="1" dirty="0">
                <a:solidFill>
                  <a:schemeClr val="bg1"/>
                </a:solidFill>
              </a:rPr>
              <a:t>  </a:t>
            </a:r>
            <a:r>
              <a:rPr lang="ko-KR" altLang="en-US" sz="2000" dirty="0">
                <a:solidFill>
                  <a:schemeClr val="bg1"/>
                </a:solidFill>
              </a:rPr>
              <a:t>찾기</a:t>
            </a:r>
            <a:endParaRPr lang="ko-KR" altLang="en-US" sz="2000" baseline="-25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323996-9BB2-4791-BB56-5CD597763EA3}"/>
              </a:ext>
            </a:extLst>
          </p:cNvPr>
          <p:cNvSpPr txBox="1"/>
          <p:nvPr/>
        </p:nvSpPr>
        <p:spPr>
          <a:xfrm>
            <a:off x="7292706" y="3988650"/>
            <a:ext cx="2032757" cy="646331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판정이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Perfect</a:t>
            </a:r>
            <a:r>
              <a:rPr lang="ko-KR" altLang="en-US" dirty="0">
                <a:solidFill>
                  <a:schemeClr val="bg1"/>
                </a:solidFill>
              </a:rPr>
              <a:t>인 경우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DFD122-E7EF-415E-8429-824DAB2FB810}"/>
              </a:ext>
            </a:extLst>
          </p:cNvPr>
          <p:cNvSpPr txBox="1"/>
          <p:nvPr/>
        </p:nvSpPr>
        <p:spPr>
          <a:xfrm>
            <a:off x="7292705" y="5276187"/>
            <a:ext cx="2032757" cy="646331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판정이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Good</a:t>
            </a:r>
            <a:r>
              <a:rPr lang="ko-KR" altLang="en-US" dirty="0">
                <a:solidFill>
                  <a:schemeClr val="bg1"/>
                </a:solidFill>
              </a:rPr>
              <a:t>인 경우</a:t>
            </a:r>
          </a:p>
        </p:txBody>
      </p:sp>
    </p:spTree>
    <p:extLst>
      <p:ext uri="{BB962C8B-B14F-4D97-AF65-F5344CB8AC3E}">
        <p14:creationId xmlns:p14="http://schemas.microsoft.com/office/powerpoint/2010/main" val="63537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CDF1334-E52D-48D5-95C3-53E7A1603218}"/>
              </a:ext>
            </a:extLst>
          </p:cNvPr>
          <p:cNvSpPr txBox="1"/>
          <p:nvPr/>
        </p:nvSpPr>
        <p:spPr>
          <a:xfrm>
            <a:off x="658764" y="267025"/>
            <a:ext cx="4388365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MainActivity.java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A9BCED-2972-4BEC-8863-2A631CC0AE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20" t="29935" r="10883" b="17909"/>
          <a:stretch/>
        </p:blipFill>
        <p:spPr>
          <a:xfrm>
            <a:off x="526794" y="1506070"/>
            <a:ext cx="11138411" cy="49216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594FF2-6788-47C2-BD73-08A03EB0D51B}"/>
              </a:ext>
            </a:extLst>
          </p:cNvPr>
          <p:cNvSpPr txBox="1"/>
          <p:nvPr/>
        </p:nvSpPr>
        <p:spPr>
          <a:xfrm>
            <a:off x="9984790" y="1871490"/>
            <a:ext cx="712835" cy="5062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악보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5E1B52-16BF-4C2C-A31A-BF968579CE4D}"/>
              </a:ext>
            </a:extLst>
          </p:cNvPr>
          <p:cNvSpPr txBox="1"/>
          <p:nvPr/>
        </p:nvSpPr>
        <p:spPr>
          <a:xfrm>
            <a:off x="6703709" y="2507771"/>
            <a:ext cx="1203163" cy="707886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Perfect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Timing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415E1348-28B3-4CE8-A904-17F91778D457}"/>
              </a:ext>
            </a:extLst>
          </p:cNvPr>
          <p:cNvSpPr/>
          <p:nvPr/>
        </p:nvSpPr>
        <p:spPr>
          <a:xfrm rot="10800000">
            <a:off x="6095999" y="2608570"/>
            <a:ext cx="502026" cy="50628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453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457E43E-2E25-4C21-A4E2-DF086B6A951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B7D7687-8D4E-435A-A1C3-243EC1B909C0}"/>
              </a:ext>
            </a:extLst>
          </p:cNvPr>
          <p:cNvSpPr txBox="1"/>
          <p:nvPr/>
        </p:nvSpPr>
        <p:spPr>
          <a:xfrm>
            <a:off x="971513" y="1482694"/>
            <a:ext cx="7885616" cy="44326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en-US" altLang="ko-KR" sz="25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cs typeface="조선일보명조" panose="02030304000000000000" pitchFamily="18" charset="-127"/>
              </a:rPr>
              <a:t>Project Design</a:t>
            </a: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en-US" altLang="ko-KR" sz="25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cs typeface="조선일보명조" panose="02030304000000000000" pitchFamily="18" charset="-127"/>
              </a:rPr>
              <a:t>Project configuration</a:t>
            </a:r>
          </a:p>
          <a:p>
            <a:pPr marL="971550" lvl="1" indent="-5143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cs typeface="조선일보명조" panose="02030304000000000000" pitchFamily="18" charset="-127"/>
              </a:rPr>
              <a:t>JNI: Dotmatrix, Led, </a:t>
            </a:r>
            <a:r>
              <a:rPr lang="en-US" altLang="ko-KR" sz="20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cs typeface="조선일보명조" panose="02030304000000000000" pitchFamily="18" charset="-127"/>
              </a:rPr>
              <a:t>Fullcolorled</a:t>
            </a:r>
            <a:r>
              <a:rPr lang="en-US" altLang="ko-KR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cs typeface="조선일보명조" panose="02030304000000000000" pitchFamily="18" charset="-127"/>
              </a:rPr>
              <a:t>, </a:t>
            </a:r>
            <a:r>
              <a:rPr lang="en-US" altLang="ko-KR" sz="20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cs typeface="조선일보명조" panose="02030304000000000000" pitchFamily="18" charset="-127"/>
              </a:rPr>
              <a:t>Textlcd</a:t>
            </a:r>
            <a:r>
              <a:rPr lang="en-US" altLang="ko-KR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cs typeface="조선일보명조" panose="02030304000000000000" pitchFamily="18" charset="-127"/>
              </a:rPr>
              <a:t>, Piezo</a:t>
            </a: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en-US" altLang="ko-KR" sz="25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cs typeface="조선일보명조" panose="02030304000000000000" pitchFamily="18" charset="-127"/>
              </a:rPr>
              <a:t>MainActivity.java</a:t>
            </a: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en-US" altLang="ko-KR" sz="25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cs typeface="조선일보명조" panose="02030304000000000000" pitchFamily="18" charset="-127"/>
              </a:rPr>
              <a:t>Demonstration Video</a:t>
            </a: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en-US" altLang="ko-KR" sz="25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cs typeface="조선일보명조" panose="02030304000000000000" pitchFamily="18" charset="-127"/>
              </a:rPr>
              <a:t>To Improve…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740F42A-98B0-40B6-9CD1-2406817211F9}"/>
              </a:ext>
            </a:extLst>
          </p:cNvPr>
          <p:cNvSpPr txBox="1"/>
          <p:nvPr/>
        </p:nvSpPr>
        <p:spPr>
          <a:xfrm>
            <a:off x="562465" y="308389"/>
            <a:ext cx="1535276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Index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9327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5AD15EA-54EF-4AB4-874B-BC1B840D6BAC}"/>
              </a:ext>
            </a:extLst>
          </p:cNvPr>
          <p:cNvSpPr txBox="1"/>
          <p:nvPr/>
        </p:nvSpPr>
        <p:spPr>
          <a:xfrm>
            <a:off x="658764" y="267025"/>
            <a:ext cx="5293801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Demonstration Video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3" name="whatissame_allperfect">
            <a:hlinkClick r:id="" action="ppaction://media"/>
            <a:extLst>
              <a:ext uri="{FF2B5EF4-FFF2-40B4-BE49-F238E27FC236}">
                <a16:creationId xmlns:a16="http://schemas.microsoft.com/office/drawing/2014/main" id="{3344DC80-1EFB-4D92-897F-07C198E9C4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5070" y="1253618"/>
            <a:ext cx="9741860" cy="54878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8B4D77-B2C8-4A90-8FB5-BAB82B9A6B8F}"/>
              </a:ext>
            </a:extLst>
          </p:cNvPr>
          <p:cNvSpPr txBox="1"/>
          <p:nvPr/>
        </p:nvSpPr>
        <p:spPr>
          <a:xfrm>
            <a:off x="5952565" y="502130"/>
            <a:ext cx="2009985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All perfect video</a:t>
            </a:r>
          </a:p>
        </p:txBody>
      </p:sp>
    </p:spTree>
    <p:extLst>
      <p:ext uri="{BB962C8B-B14F-4D97-AF65-F5344CB8AC3E}">
        <p14:creationId xmlns:p14="http://schemas.microsoft.com/office/powerpoint/2010/main" val="253460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5AD15EA-54EF-4AB4-874B-BC1B840D6BAC}"/>
              </a:ext>
            </a:extLst>
          </p:cNvPr>
          <p:cNvSpPr txBox="1"/>
          <p:nvPr/>
        </p:nvSpPr>
        <p:spPr>
          <a:xfrm>
            <a:off x="658764" y="267025"/>
            <a:ext cx="5293801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Demonstration Video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3" name="littlestar_misses">
            <a:hlinkClick r:id="" action="ppaction://media"/>
            <a:extLst>
              <a:ext uri="{FF2B5EF4-FFF2-40B4-BE49-F238E27FC236}">
                <a16:creationId xmlns:a16="http://schemas.microsoft.com/office/drawing/2014/main" id="{7FA7A799-7411-411B-84AD-1796401BD7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3338746" y="-883730"/>
            <a:ext cx="5514508" cy="9789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09E882-F61C-4FE7-A2F0-60562B422344}"/>
              </a:ext>
            </a:extLst>
          </p:cNvPr>
          <p:cNvSpPr txBox="1"/>
          <p:nvPr/>
        </p:nvSpPr>
        <p:spPr>
          <a:xfrm>
            <a:off x="6096000" y="502131"/>
            <a:ext cx="2554941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w/ Good, Miss Notes</a:t>
            </a:r>
          </a:p>
        </p:txBody>
      </p:sp>
    </p:spTree>
    <p:extLst>
      <p:ext uri="{BB962C8B-B14F-4D97-AF65-F5344CB8AC3E}">
        <p14:creationId xmlns:p14="http://schemas.microsoft.com/office/powerpoint/2010/main" val="1124071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6369929-55FE-4B6E-A6A9-0C2745398ADA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B612A65-F0AB-47A9-9CC6-46087B9D5728}"/>
              </a:ext>
            </a:extLst>
          </p:cNvPr>
          <p:cNvSpPr txBox="1"/>
          <p:nvPr/>
        </p:nvSpPr>
        <p:spPr>
          <a:xfrm>
            <a:off x="658764" y="267025"/>
            <a:ext cx="5293801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To Improve…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8E085E-D307-4813-917A-15CC3C39ADBC}"/>
              </a:ext>
            </a:extLst>
          </p:cNvPr>
          <p:cNvSpPr txBox="1"/>
          <p:nvPr/>
        </p:nvSpPr>
        <p:spPr>
          <a:xfrm>
            <a:off x="854973" y="1339259"/>
            <a:ext cx="7885616" cy="46576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스레드 간의 정보 주고받기</a:t>
            </a:r>
            <a:endParaRPr lang="en-US" altLang="ko-KR" sz="22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 -&gt; Runnable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판정의 정확도 높이기</a:t>
            </a:r>
            <a:endParaRPr lang="en-US" altLang="ko-KR" sz="22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GUI(activity_main.xml)</a:t>
            </a:r>
            <a:r>
              <a:rPr lang="ko-KR" altLang="en-US" sz="22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에서 노트 시각화</a:t>
            </a:r>
            <a:endParaRPr lang="en-US" altLang="ko-KR" sz="22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다양한 </a:t>
            </a:r>
            <a:r>
              <a:rPr lang="ko-KR" altLang="en-US" sz="22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음역대</a:t>
            </a:r>
            <a:endParaRPr lang="en-US" altLang="ko-KR" sz="22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게임의 난이도 조절 </a:t>
            </a:r>
            <a:r>
              <a:rPr lang="en-US" altLang="ko-KR" sz="22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ko-KR" altLang="en-US" sz="22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판정 좁히기</a:t>
            </a:r>
            <a:r>
              <a:rPr lang="en-US" altLang="ko-KR" sz="22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노트의 속도 조절</a:t>
            </a:r>
            <a:endParaRPr lang="en-US" altLang="ko-KR" sz="22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787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E6B8C10-3F8E-40E1-9D7D-982F2A3F2D6F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DDB5628-2C4D-4D11-A269-83277F0349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377" y="1488142"/>
            <a:ext cx="2805955" cy="491554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2F37EFA-D1D9-40E8-BCEB-B415638A3C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814" y="2251151"/>
            <a:ext cx="5448229" cy="2806663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DC4EE852-DEDF-47FD-8892-6B5BDAACCF42}"/>
              </a:ext>
            </a:extLst>
          </p:cNvPr>
          <p:cNvSpPr/>
          <p:nvPr/>
        </p:nvSpPr>
        <p:spPr>
          <a:xfrm>
            <a:off x="7071739" y="3307978"/>
            <a:ext cx="965246" cy="860605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CE578B-2ACB-4563-98DD-F7C65DA71E48}"/>
              </a:ext>
            </a:extLst>
          </p:cNvPr>
          <p:cNvSpPr txBox="1"/>
          <p:nvPr/>
        </p:nvSpPr>
        <p:spPr>
          <a:xfrm>
            <a:off x="1301814" y="5279408"/>
            <a:ext cx="6509779" cy="9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DotMatrix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의 입력</a:t>
            </a:r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16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진수</a:t>
            </a:r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(string)</a:t>
            </a:r>
          </a:p>
          <a:p>
            <a:pPr>
              <a:lnSpc>
                <a:spcPct val="150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DotMatrix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의 </a:t>
            </a:r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row: 7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개 </a:t>
            </a:r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-&gt; 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도</a:t>
            </a:r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레</a:t>
            </a:r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미</a:t>
            </a:r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파</a:t>
            </a:r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솔</a:t>
            </a:r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라</a:t>
            </a:r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시</a:t>
            </a:r>
            <a:r>
              <a:rPr lang="en-US" altLang="ko-KR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에 대응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917B31-4265-4370-A4A4-27FA895A7E74}"/>
              </a:ext>
            </a:extLst>
          </p:cNvPr>
          <p:cNvSpPr txBox="1"/>
          <p:nvPr/>
        </p:nvSpPr>
        <p:spPr>
          <a:xfrm>
            <a:off x="562465" y="308389"/>
            <a:ext cx="3639354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Design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848287-D4B5-405F-85FC-6B7FAADC10A9}"/>
              </a:ext>
            </a:extLst>
          </p:cNvPr>
          <p:cNvSpPr txBox="1"/>
          <p:nvPr/>
        </p:nvSpPr>
        <p:spPr>
          <a:xfrm>
            <a:off x="2206251" y="1386009"/>
            <a:ext cx="3639354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&lt;</a:t>
            </a:r>
            <a:r>
              <a:rPr lang="ko-KR" altLang="en-US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리듬 게임</a:t>
            </a:r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&gt;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01BDD1-CFC9-44D2-928E-59ABF778E0D1}"/>
              </a:ext>
            </a:extLst>
          </p:cNvPr>
          <p:cNvSpPr txBox="1"/>
          <p:nvPr/>
        </p:nvSpPr>
        <p:spPr>
          <a:xfrm>
            <a:off x="1442900" y="3059668"/>
            <a:ext cx="76335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자리</a:t>
            </a:r>
          </a:p>
        </p:txBody>
      </p:sp>
    </p:spTree>
    <p:extLst>
      <p:ext uri="{BB962C8B-B14F-4D97-AF65-F5344CB8AC3E}">
        <p14:creationId xmlns:p14="http://schemas.microsoft.com/office/powerpoint/2010/main" val="223988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E6B8C10-3F8E-40E1-9D7D-982F2A3F2D6F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0865BB48-0ABB-4E4C-A3F8-2F4ECC18F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365" y="1654497"/>
            <a:ext cx="10524565" cy="42171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119663-006C-4DFE-AA02-3E9C30BD1D00}"/>
              </a:ext>
            </a:extLst>
          </p:cNvPr>
          <p:cNvSpPr txBox="1"/>
          <p:nvPr/>
        </p:nvSpPr>
        <p:spPr>
          <a:xfrm>
            <a:off x="562465" y="308389"/>
            <a:ext cx="3639354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Design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667F8D-BBFB-47EB-BD73-7080E6825C5F}"/>
              </a:ext>
            </a:extLst>
          </p:cNvPr>
          <p:cNvSpPr txBox="1"/>
          <p:nvPr/>
        </p:nvSpPr>
        <p:spPr>
          <a:xfrm>
            <a:off x="9768532" y="3585989"/>
            <a:ext cx="1562856" cy="707886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판정에 따른 점수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598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E6B8C10-3F8E-40E1-9D7D-982F2A3F2D6F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0EE0A84-0519-4549-95F7-0930A4100B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98" r="88750" b="50000"/>
          <a:stretch/>
        </p:blipFill>
        <p:spPr>
          <a:xfrm>
            <a:off x="4385564" y="1787359"/>
            <a:ext cx="2447364" cy="304720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65D37D4-6876-45C5-A0F8-3F356F80F3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882" r="87720" b="36863"/>
          <a:stretch/>
        </p:blipFill>
        <p:spPr>
          <a:xfrm>
            <a:off x="8265454" y="1861577"/>
            <a:ext cx="2982873" cy="235771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215BF89-FB97-4578-A926-6C778ABCF3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389" r="42243" b="60196"/>
          <a:stretch/>
        </p:blipFill>
        <p:spPr>
          <a:xfrm>
            <a:off x="137591" y="5803587"/>
            <a:ext cx="11916817" cy="744532"/>
          </a:xfrm>
          <a:prstGeom prst="rect">
            <a:avLst/>
          </a:prstGeom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B5A5AB18-50D7-4BBC-8C0D-5C5D2AFFDB9E}"/>
              </a:ext>
            </a:extLst>
          </p:cNvPr>
          <p:cNvSpPr/>
          <p:nvPr/>
        </p:nvSpPr>
        <p:spPr>
          <a:xfrm>
            <a:off x="3236573" y="2780625"/>
            <a:ext cx="965246" cy="860605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237C3CE9-5CDC-4313-AAC4-D89155E8D52C}"/>
              </a:ext>
            </a:extLst>
          </p:cNvPr>
          <p:cNvSpPr/>
          <p:nvPr/>
        </p:nvSpPr>
        <p:spPr>
          <a:xfrm rot="5400000">
            <a:off x="9384623" y="4319199"/>
            <a:ext cx="744534" cy="1005508"/>
          </a:xfrm>
          <a:prstGeom prst="rightArrow">
            <a:avLst>
              <a:gd name="adj1" fmla="val 46434"/>
              <a:gd name="adj2" fmla="val 45184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EA03CD-3CB7-4C5C-850E-BCBD73F9531E}"/>
              </a:ext>
            </a:extLst>
          </p:cNvPr>
          <p:cNvSpPr txBox="1"/>
          <p:nvPr/>
        </p:nvSpPr>
        <p:spPr>
          <a:xfrm>
            <a:off x="562465" y="308389"/>
            <a:ext cx="3639354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Design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0BCCDF7F-F9F9-412F-9558-D484727886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72" y="1516851"/>
            <a:ext cx="2048275" cy="3588220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AAB8CBD2-9316-45B0-B31D-6D1F43A7D351}"/>
              </a:ext>
            </a:extLst>
          </p:cNvPr>
          <p:cNvSpPr/>
          <p:nvPr/>
        </p:nvSpPr>
        <p:spPr>
          <a:xfrm>
            <a:off x="7122554" y="2746852"/>
            <a:ext cx="965246" cy="860605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5B50C7-EEF8-4A1E-B7C1-5AB9B62E7555}"/>
              </a:ext>
            </a:extLst>
          </p:cNvPr>
          <p:cNvSpPr txBox="1"/>
          <p:nvPr/>
        </p:nvSpPr>
        <p:spPr>
          <a:xfrm>
            <a:off x="4827818" y="1301958"/>
            <a:ext cx="1562856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악보 만들기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1E0A4E-6C76-499A-9B58-E32664DACD55}"/>
              </a:ext>
            </a:extLst>
          </p:cNvPr>
          <p:cNvSpPr txBox="1"/>
          <p:nvPr/>
        </p:nvSpPr>
        <p:spPr>
          <a:xfrm>
            <a:off x="9078556" y="5298848"/>
            <a:ext cx="1356668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최종 악보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10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0" grpId="0" animBg="1"/>
      <p:bldP spid="14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E6B8C10-3F8E-40E1-9D7D-982F2A3F2D6F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7E3C07CF-9995-4E46-9690-FAA38683B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64" y="2028301"/>
            <a:ext cx="6737621" cy="43747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569EE76-5337-41F9-A783-F296ACF5CEDF}"/>
              </a:ext>
            </a:extLst>
          </p:cNvPr>
          <p:cNvSpPr txBox="1"/>
          <p:nvPr/>
        </p:nvSpPr>
        <p:spPr>
          <a:xfrm>
            <a:off x="3640657" y="1455296"/>
            <a:ext cx="418704" cy="506292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l-GR" altLang="ko-KR" sz="2000" b="1" dirty="0">
                <a:solidFill>
                  <a:schemeClr val="bg1"/>
                </a:solidFill>
              </a:rPr>
              <a:t>Δ</a:t>
            </a:r>
            <a:r>
              <a:rPr lang="en-US" altLang="ko-KR" sz="2000" b="1" baseline="-25000" dirty="0">
                <a:solidFill>
                  <a:schemeClr val="bg1"/>
                </a:solidFill>
              </a:rPr>
              <a:t>1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2A47929B-7453-47B0-957B-B2C08C5D10DB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4059361" y="1708442"/>
            <a:ext cx="394224" cy="580721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9C41BD2-F33E-4ECC-AA30-BC5DAB99A254}"/>
              </a:ext>
            </a:extLst>
          </p:cNvPr>
          <p:cNvSpPr txBox="1"/>
          <p:nvPr/>
        </p:nvSpPr>
        <p:spPr>
          <a:xfrm>
            <a:off x="4978272" y="1632464"/>
            <a:ext cx="418704" cy="5062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l-GR" altLang="ko-KR" sz="2000" b="1" dirty="0">
                <a:solidFill>
                  <a:schemeClr val="bg1"/>
                </a:solidFill>
              </a:rPr>
              <a:t>Δ</a:t>
            </a:r>
            <a:r>
              <a:rPr lang="en-US" altLang="ko-KR" sz="2000" b="1" baseline="-25000" dirty="0">
                <a:solidFill>
                  <a:schemeClr val="bg1"/>
                </a:solidFill>
              </a:rPr>
              <a:t>2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268CADD4-E32B-432E-A29E-EDE4D516A0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3964" y="2028301"/>
            <a:ext cx="4075609" cy="190195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FFA1231-8785-47B2-A2BE-2BD5A94C26BB}"/>
              </a:ext>
            </a:extLst>
          </p:cNvPr>
          <p:cNvSpPr txBox="1"/>
          <p:nvPr/>
        </p:nvSpPr>
        <p:spPr>
          <a:xfrm>
            <a:off x="4479356" y="3200506"/>
            <a:ext cx="992223" cy="5062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500ms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B52202F-7120-41F2-AE2B-08BF0E291D16}"/>
              </a:ext>
            </a:extLst>
          </p:cNvPr>
          <p:cNvCxnSpPr/>
          <p:nvPr/>
        </p:nvCxnSpPr>
        <p:spPr>
          <a:xfrm>
            <a:off x="4285241" y="2814918"/>
            <a:ext cx="0" cy="62304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6351F4EA-8561-49BC-865A-7B2BFC6C049D}"/>
              </a:ext>
            </a:extLst>
          </p:cNvPr>
          <p:cNvCxnSpPr/>
          <p:nvPr/>
        </p:nvCxnSpPr>
        <p:spPr>
          <a:xfrm>
            <a:off x="5674771" y="2830605"/>
            <a:ext cx="0" cy="62304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8E08A9D1-97AC-4EDE-972C-20AB506B2D16}"/>
              </a:ext>
            </a:extLst>
          </p:cNvPr>
          <p:cNvCxnSpPr/>
          <p:nvPr/>
        </p:nvCxnSpPr>
        <p:spPr>
          <a:xfrm>
            <a:off x="4285241" y="3117476"/>
            <a:ext cx="1380453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82CFF4F-C023-49B7-8759-278269FBCB9D}"/>
              </a:ext>
            </a:extLst>
          </p:cNvPr>
          <p:cNvSpPr txBox="1"/>
          <p:nvPr/>
        </p:nvSpPr>
        <p:spPr>
          <a:xfrm>
            <a:off x="562465" y="308389"/>
            <a:ext cx="3639354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Design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F0E916-9821-447D-9BBB-80BD092AD868}"/>
              </a:ext>
            </a:extLst>
          </p:cNvPr>
          <p:cNvSpPr txBox="1"/>
          <p:nvPr/>
        </p:nvSpPr>
        <p:spPr>
          <a:xfrm>
            <a:off x="7533596" y="4805815"/>
            <a:ext cx="4356344" cy="967957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노트가 옆으로 한 칸 이동하는 시간이 </a:t>
            </a:r>
            <a:r>
              <a:rPr lang="en-US" altLang="ko-KR" sz="2000" b="1" dirty="0">
                <a:solidFill>
                  <a:schemeClr val="bg1"/>
                </a:solidFill>
              </a:rPr>
              <a:t>500ms</a:t>
            </a:r>
            <a:r>
              <a:rPr lang="ko-KR" altLang="en-US" sz="2000" b="1" dirty="0">
                <a:solidFill>
                  <a:schemeClr val="bg1"/>
                </a:solidFill>
              </a:rPr>
              <a:t>임을 이용하여 판정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2A6BF-3F8C-4C9C-977C-22F21BA723BA}"/>
              </a:ext>
            </a:extLst>
          </p:cNvPr>
          <p:cNvSpPr txBox="1"/>
          <p:nvPr/>
        </p:nvSpPr>
        <p:spPr>
          <a:xfrm>
            <a:off x="5633422" y="1406962"/>
            <a:ext cx="2103624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-&gt;</a:t>
            </a:r>
            <a:r>
              <a:rPr lang="ko-KR" altLang="en-US" sz="2000" b="1" dirty="0">
                <a:solidFill>
                  <a:schemeClr val="bg1"/>
                </a:solidFill>
              </a:rPr>
              <a:t> 더 작은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el-GR" altLang="ko-KR" sz="2000" b="1" dirty="0">
                <a:solidFill>
                  <a:schemeClr val="bg1"/>
                </a:solidFill>
              </a:rPr>
              <a:t>Δ</a:t>
            </a:r>
            <a:r>
              <a:rPr lang="en-US" altLang="ko-KR" sz="2000" b="1" baseline="-25000" dirty="0">
                <a:solidFill>
                  <a:schemeClr val="bg1"/>
                </a:solidFill>
              </a:rPr>
              <a:t>1</a:t>
            </a:r>
            <a:r>
              <a:rPr lang="ko-KR" altLang="en-US" sz="2000" b="1" dirty="0">
                <a:solidFill>
                  <a:schemeClr val="bg1"/>
                </a:solidFill>
              </a:rPr>
              <a:t>선택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740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2" grpId="0" animBg="1"/>
      <p:bldP spid="24" grpId="0" animBg="1"/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E6B8C10-3F8E-40E1-9D7D-982F2A3F2D6F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D145C89-670E-4854-935F-E33BF9458959}"/>
              </a:ext>
            </a:extLst>
          </p:cNvPr>
          <p:cNvSpPr txBox="1"/>
          <p:nvPr/>
        </p:nvSpPr>
        <p:spPr>
          <a:xfrm>
            <a:off x="3089828" y="1730294"/>
            <a:ext cx="5350796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모든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</a:rPr>
              <a:t>노트들의 </a:t>
            </a:r>
            <a:r>
              <a:rPr lang="en-US" altLang="ko-KR" sz="2000" b="1" dirty="0">
                <a:solidFill>
                  <a:schemeClr val="bg1"/>
                </a:solidFill>
              </a:rPr>
              <a:t>Perfect </a:t>
            </a:r>
            <a:r>
              <a:rPr lang="ko-KR" altLang="en-US" sz="2000" b="1" dirty="0">
                <a:solidFill>
                  <a:schemeClr val="bg1"/>
                </a:solidFill>
              </a:rPr>
              <a:t>타이밍을 </a:t>
            </a:r>
            <a:r>
              <a:rPr lang="ko-KR" altLang="en-US" sz="2000" b="1" dirty="0" err="1">
                <a:solidFill>
                  <a:schemeClr val="bg1"/>
                </a:solidFill>
              </a:rPr>
              <a:t>적어놓은</a:t>
            </a:r>
            <a:r>
              <a:rPr lang="ko-KR" altLang="en-US" sz="2000" b="1" dirty="0">
                <a:solidFill>
                  <a:schemeClr val="bg1"/>
                </a:solidFill>
              </a:rPr>
              <a:t> 배열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8DBE13F3-340E-4098-8E72-2A12ED70702D}"/>
              </a:ext>
            </a:extLst>
          </p:cNvPr>
          <p:cNvSpPr/>
          <p:nvPr/>
        </p:nvSpPr>
        <p:spPr>
          <a:xfrm>
            <a:off x="2244159" y="3143300"/>
            <a:ext cx="1159444" cy="830873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>
                <a:solidFill>
                  <a:schemeClr val="bg1"/>
                </a:solidFill>
              </a:rPr>
              <a:t>touch timing</a:t>
            </a:r>
            <a:endParaRPr lang="ko-KR" altLang="en-US" sz="1800" b="1" baseline="-25000" dirty="0">
              <a:solidFill>
                <a:schemeClr val="bg1"/>
              </a:solidFill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58249CA6-AA83-4131-AA3D-22CA2A03466F}"/>
              </a:ext>
            </a:extLst>
          </p:cNvPr>
          <p:cNvCxnSpPr>
            <a:cxnSpLocks/>
            <a:stCxn id="2" idx="7"/>
          </p:cNvCxnSpPr>
          <p:nvPr/>
        </p:nvCxnSpPr>
        <p:spPr>
          <a:xfrm flipV="1">
            <a:off x="3233806" y="2239822"/>
            <a:ext cx="437591" cy="1025157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BFF1895-DC08-45AD-AEF1-60BCC2115E3D}"/>
              </a:ext>
            </a:extLst>
          </p:cNvPr>
          <p:cNvCxnSpPr>
            <a:cxnSpLocks/>
            <a:stCxn id="2" idx="7"/>
          </p:cNvCxnSpPr>
          <p:nvPr/>
        </p:nvCxnSpPr>
        <p:spPr>
          <a:xfrm flipV="1">
            <a:off x="3233806" y="2232719"/>
            <a:ext cx="4601351" cy="1032260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2C44C61-1A00-4630-8EAB-0CFD01202609}"/>
              </a:ext>
            </a:extLst>
          </p:cNvPr>
          <p:cNvCxnSpPr>
            <a:cxnSpLocks/>
            <a:stCxn id="2" idx="7"/>
          </p:cNvCxnSpPr>
          <p:nvPr/>
        </p:nvCxnSpPr>
        <p:spPr>
          <a:xfrm flipV="1">
            <a:off x="3233806" y="2254018"/>
            <a:ext cx="3512491" cy="1010961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64DC70B-957C-42CA-A706-67982C45E888}"/>
              </a:ext>
            </a:extLst>
          </p:cNvPr>
          <p:cNvCxnSpPr>
            <a:cxnSpLocks/>
            <a:stCxn id="2" idx="7"/>
          </p:cNvCxnSpPr>
          <p:nvPr/>
        </p:nvCxnSpPr>
        <p:spPr>
          <a:xfrm flipV="1">
            <a:off x="3233806" y="2232719"/>
            <a:ext cx="1008256" cy="1032260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71A6EA8-1727-47AF-B010-AF84D6C22B79}"/>
              </a:ext>
            </a:extLst>
          </p:cNvPr>
          <p:cNvCxnSpPr>
            <a:cxnSpLocks/>
            <a:stCxn id="2" idx="7"/>
          </p:cNvCxnSpPr>
          <p:nvPr/>
        </p:nvCxnSpPr>
        <p:spPr>
          <a:xfrm flipV="1">
            <a:off x="3233806" y="2254018"/>
            <a:ext cx="1643194" cy="1010961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448926A1-AF67-485E-A4B3-0267B790F87A}"/>
              </a:ext>
            </a:extLst>
          </p:cNvPr>
          <p:cNvCxnSpPr>
            <a:cxnSpLocks/>
            <a:stCxn id="2" idx="7"/>
            <a:endCxn id="6" idx="2"/>
          </p:cNvCxnSpPr>
          <p:nvPr/>
        </p:nvCxnSpPr>
        <p:spPr>
          <a:xfrm flipV="1">
            <a:off x="3233806" y="2234086"/>
            <a:ext cx="2531420" cy="1030893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E9C125F5-4D65-4B84-ABE7-0A4FEEFF90F5}"/>
              </a:ext>
            </a:extLst>
          </p:cNvPr>
          <p:cNvSpPr/>
          <p:nvPr/>
        </p:nvSpPr>
        <p:spPr>
          <a:xfrm>
            <a:off x="3664667" y="3196467"/>
            <a:ext cx="692178" cy="69137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512880-D338-4486-B328-EFF85EBE981C}"/>
              </a:ext>
            </a:extLst>
          </p:cNvPr>
          <p:cNvSpPr txBox="1"/>
          <p:nvPr/>
        </p:nvSpPr>
        <p:spPr>
          <a:xfrm>
            <a:off x="4636985" y="3273787"/>
            <a:ext cx="1583093" cy="5037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Smallest </a:t>
            </a:r>
            <a:r>
              <a:rPr lang="el-GR" altLang="ko-KR" sz="2000" b="1" dirty="0">
                <a:solidFill>
                  <a:schemeClr val="bg1"/>
                </a:solidFill>
              </a:rPr>
              <a:t>Δ</a:t>
            </a:r>
            <a:r>
              <a:rPr lang="en-US" altLang="ko-KR" sz="2000" b="1" baseline="-25000" dirty="0">
                <a:solidFill>
                  <a:schemeClr val="bg1"/>
                </a:solidFill>
              </a:rPr>
              <a:t>K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sp>
        <p:nvSpPr>
          <p:cNvPr id="29" name="왼쪽 중괄호 28">
            <a:extLst>
              <a:ext uri="{FF2B5EF4-FFF2-40B4-BE49-F238E27FC236}">
                <a16:creationId xmlns:a16="http://schemas.microsoft.com/office/drawing/2014/main" id="{2AA304D4-DD94-4C0A-9448-0E6B25E4B1A1}"/>
              </a:ext>
            </a:extLst>
          </p:cNvPr>
          <p:cNvSpPr/>
          <p:nvPr/>
        </p:nvSpPr>
        <p:spPr>
          <a:xfrm>
            <a:off x="6373903" y="3258621"/>
            <a:ext cx="475132" cy="2438347"/>
          </a:xfrm>
          <a:prstGeom prst="leftBrace">
            <a:avLst>
              <a:gd name="adj1" fmla="val 15090"/>
              <a:gd name="adj2" fmla="val 10372"/>
            </a:avLst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74632AF-E4DF-4EF5-B3AE-86FDF3BFAB89}"/>
              </a:ext>
            </a:extLst>
          </p:cNvPr>
          <p:cNvSpPr txBox="1"/>
          <p:nvPr/>
        </p:nvSpPr>
        <p:spPr>
          <a:xfrm>
            <a:off x="6929719" y="3243049"/>
            <a:ext cx="1752952" cy="5062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|</a:t>
            </a:r>
            <a:r>
              <a:rPr lang="el-GR" altLang="ko-KR" sz="2000" b="1" dirty="0">
                <a:solidFill>
                  <a:schemeClr val="bg1"/>
                </a:solidFill>
              </a:rPr>
              <a:t>Δ</a:t>
            </a:r>
            <a:r>
              <a:rPr lang="en-US" altLang="ko-KR" sz="2000" b="1" baseline="-25000" dirty="0">
                <a:solidFill>
                  <a:schemeClr val="bg1"/>
                </a:solidFill>
              </a:rPr>
              <a:t>K</a:t>
            </a:r>
            <a:r>
              <a:rPr lang="en-US" altLang="ko-KR" sz="2000" b="1" dirty="0">
                <a:solidFill>
                  <a:schemeClr val="bg1"/>
                </a:solidFill>
              </a:rPr>
              <a:t>| &lt; 100 ms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BF1128A-0596-4837-B152-A6BCB24FEB94}"/>
              </a:ext>
            </a:extLst>
          </p:cNvPr>
          <p:cNvSpPr txBox="1"/>
          <p:nvPr/>
        </p:nvSpPr>
        <p:spPr>
          <a:xfrm>
            <a:off x="6929718" y="4224648"/>
            <a:ext cx="1752952" cy="5062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|</a:t>
            </a:r>
            <a:r>
              <a:rPr lang="el-GR" altLang="ko-KR" sz="2000" b="1" dirty="0">
                <a:solidFill>
                  <a:schemeClr val="bg1"/>
                </a:solidFill>
              </a:rPr>
              <a:t>Δ</a:t>
            </a:r>
            <a:r>
              <a:rPr lang="en-US" altLang="ko-KR" sz="2000" b="1" baseline="-25000" dirty="0">
                <a:solidFill>
                  <a:schemeClr val="bg1"/>
                </a:solidFill>
              </a:rPr>
              <a:t>K</a:t>
            </a:r>
            <a:r>
              <a:rPr lang="en-US" altLang="ko-KR" sz="2000" b="1" dirty="0">
                <a:solidFill>
                  <a:schemeClr val="bg1"/>
                </a:solidFill>
              </a:rPr>
              <a:t>| &lt; 250 ms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F462D41-02C6-4CBA-B2E7-69FB597437A6}"/>
              </a:ext>
            </a:extLst>
          </p:cNvPr>
          <p:cNvSpPr txBox="1"/>
          <p:nvPr/>
        </p:nvSpPr>
        <p:spPr>
          <a:xfrm>
            <a:off x="6929718" y="5221280"/>
            <a:ext cx="626108" cy="50629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else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A1BB1B79-E5BC-48FA-99DC-B0CA7E574C10}"/>
              </a:ext>
            </a:extLst>
          </p:cNvPr>
          <p:cNvSpPr/>
          <p:nvPr/>
        </p:nvSpPr>
        <p:spPr>
          <a:xfrm>
            <a:off x="8866093" y="3243049"/>
            <a:ext cx="502026" cy="50628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A6B38C21-41DF-48BA-BDDB-FE0A1D35CE79}"/>
              </a:ext>
            </a:extLst>
          </p:cNvPr>
          <p:cNvSpPr/>
          <p:nvPr/>
        </p:nvSpPr>
        <p:spPr>
          <a:xfrm>
            <a:off x="8866093" y="4224652"/>
            <a:ext cx="502026" cy="50628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46352A33-CFC0-47EA-8FD2-384BED13E114}"/>
              </a:ext>
            </a:extLst>
          </p:cNvPr>
          <p:cNvSpPr/>
          <p:nvPr/>
        </p:nvSpPr>
        <p:spPr>
          <a:xfrm>
            <a:off x="7745504" y="5221284"/>
            <a:ext cx="502026" cy="50628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0F7ADC2-E66B-4DB5-80FE-7389A678B30B}"/>
              </a:ext>
            </a:extLst>
          </p:cNvPr>
          <p:cNvSpPr txBox="1"/>
          <p:nvPr/>
        </p:nvSpPr>
        <p:spPr>
          <a:xfrm>
            <a:off x="9551541" y="3243045"/>
            <a:ext cx="959222" cy="506292"/>
          </a:xfrm>
          <a:prstGeom prst="rect">
            <a:avLst/>
          </a:prstGeom>
          <a:solidFill>
            <a:srgbClr val="0000FF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Perfect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FE1587-F03E-419B-9E03-E53DD613853B}"/>
              </a:ext>
            </a:extLst>
          </p:cNvPr>
          <p:cNvSpPr txBox="1"/>
          <p:nvPr/>
        </p:nvSpPr>
        <p:spPr>
          <a:xfrm>
            <a:off x="9551541" y="4224648"/>
            <a:ext cx="757871" cy="506292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Good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0451234-6922-41CB-8BA6-A76D89DD0D99}"/>
              </a:ext>
            </a:extLst>
          </p:cNvPr>
          <p:cNvSpPr txBox="1"/>
          <p:nvPr/>
        </p:nvSpPr>
        <p:spPr>
          <a:xfrm>
            <a:off x="8341306" y="5223021"/>
            <a:ext cx="730976" cy="50629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Miss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471981C-7C46-4106-B4CB-6C3008C8F5C3}"/>
              </a:ext>
            </a:extLst>
          </p:cNvPr>
          <p:cNvSpPr txBox="1"/>
          <p:nvPr/>
        </p:nvSpPr>
        <p:spPr>
          <a:xfrm>
            <a:off x="562465" y="308389"/>
            <a:ext cx="3639354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Design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81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E6B8C10-3F8E-40E1-9D7D-982F2A3F2D6F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8DBE13F3-340E-4098-8E72-2A12ED70702D}"/>
              </a:ext>
            </a:extLst>
          </p:cNvPr>
          <p:cNvSpPr/>
          <p:nvPr/>
        </p:nvSpPr>
        <p:spPr>
          <a:xfrm>
            <a:off x="6863437" y="1382916"/>
            <a:ext cx="1036923" cy="505334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Start</a:t>
            </a:r>
            <a:endParaRPr lang="ko-KR" altLang="en-US" sz="2000" b="1" baseline="-25000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471981C-7C46-4106-B4CB-6C3008C8F5C3}"/>
              </a:ext>
            </a:extLst>
          </p:cNvPr>
          <p:cNvSpPr txBox="1"/>
          <p:nvPr/>
        </p:nvSpPr>
        <p:spPr>
          <a:xfrm>
            <a:off x="562464" y="308389"/>
            <a:ext cx="10455159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Design – Block</a:t>
            </a:r>
            <a:r>
              <a:rPr lang="ko-KR" altLang="en-US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</a:t>
            </a:r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Diagram (Flow Chart)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B4BBD160-4B27-4625-8F47-90F46031B382}"/>
              </a:ext>
            </a:extLst>
          </p:cNvPr>
          <p:cNvCxnSpPr>
            <a:cxnSpLocks/>
            <a:stCxn id="2" idx="4"/>
            <a:endCxn id="7" idx="5"/>
          </p:cNvCxnSpPr>
          <p:nvPr/>
        </p:nvCxnSpPr>
        <p:spPr>
          <a:xfrm rot="16200000" flipH="1">
            <a:off x="7328463" y="1941686"/>
            <a:ext cx="500244" cy="393372"/>
          </a:xfrm>
          <a:prstGeom prst="bentConnector2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4022D8B5-93DA-46CA-AB37-B3CFD2569730}"/>
              </a:ext>
            </a:extLst>
          </p:cNvPr>
          <p:cNvSpPr/>
          <p:nvPr/>
        </p:nvSpPr>
        <p:spPr>
          <a:xfrm>
            <a:off x="7703053" y="2099621"/>
            <a:ext cx="1183671" cy="577745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Radio button0</a:t>
            </a:r>
            <a:endParaRPr lang="ko-KR" altLang="en-US" sz="1600" dirty="0"/>
          </a:p>
        </p:txBody>
      </p:sp>
      <p:sp>
        <p:nvSpPr>
          <p:cNvPr id="33" name="평행 사변형 32">
            <a:extLst>
              <a:ext uri="{FF2B5EF4-FFF2-40B4-BE49-F238E27FC236}">
                <a16:creationId xmlns:a16="http://schemas.microsoft.com/office/drawing/2014/main" id="{23C06779-6516-453D-A4BD-98C5BFE2C396}"/>
              </a:ext>
            </a:extLst>
          </p:cNvPr>
          <p:cNvSpPr/>
          <p:nvPr/>
        </p:nvSpPr>
        <p:spPr>
          <a:xfrm>
            <a:off x="7701406" y="3517875"/>
            <a:ext cx="1183671" cy="572004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Radio button1</a:t>
            </a:r>
            <a:endParaRPr lang="ko-KR" altLang="en-US" sz="1600" dirty="0"/>
          </a:p>
        </p:txBody>
      </p:sp>
      <p:sp>
        <p:nvSpPr>
          <p:cNvPr id="40" name="평행 사변형 39">
            <a:extLst>
              <a:ext uri="{FF2B5EF4-FFF2-40B4-BE49-F238E27FC236}">
                <a16:creationId xmlns:a16="http://schemas.microsoft.com/office/drawing/2014/main" id="{2C12CB36-6513-424A-8EE2-40F885390DB7}"/>
              </a:ext>
            </a:extLst>
          </p:cNvPr>
          <p:cNvSpPr/>
          <p:nvPr/>
        </p:nvSpPr>
        <p:spPr>
          <a:xfrm>
            <a:off x="7691161" y="4936022"/>
            <a:ext cx="1183671" cy="571549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Radio button2</a:t>
            </a:r>
            <a:endParaRPr lang="ko-KR" altLang="en-US" sz="1600" dirty="0"/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D0699F8D-D8AB-40BD-BFC9-AD0190FA00AD}"/>
              </a:ext>
            </a:extLst>
          </p:cNvPr>
          <p:cNvCxnSpPr>
            <a:cxnSpLocks/>
            <a:stCxn id="2" idx="4"/>
            <a:endCxn id="40" idx="5"/>
          </p:cNvCxnSpPr>
          <p:nvPr/>
        </p:nvCxnSpPr>
        <p:spPr>
          <a:xfrm rot="16200000" flipH="1">
            <a:off x="5905479" y="3364670"/>
            <a:ext cx="3333547" cy="380706"/>
          </a:xfrm>
          <a:prstGeom prst="bentConnector2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평행 사변형 42">
            <a:extLst>
              <a:ext uri="{FF2B5EF4-FFF2-40B4-BE49-F238E27FC236}">
                <a16:creationId xmlns:a16="http://schemas.microsoft.com/office/drawing/2014/main" id="{26C4B356-2E5C-4AD7-BC2F-D6FC94BC4A1D}"/>
              </a:ext>
            </a:extLst>
          </p:cNvPr>
          <p:cNvSpPr/>
          <p:nvPr/>
        </p:nvSpPr>
        <p:spPr>
          <a:xfrm>
            <a:off x="9459140" y="1580195"/>
            <a:ext cx="1923906" cy="609962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What is same?</a:t>
            </a:r>
          </a:p>
          <a:p>
            <a:pPr algn="ctr"/>
            <a:r>
              <a:rPr lang="en-US" altLang="ko-KR" sz="1600" dirty="0"/>
              <a:t>Dotmatrix </a:t>
            </a:r>
            <a:r>
              <a:rPr lang="ko-KR" altLang="en-US" sz="1500" dirty="0"/>
              <a:t>출력</a:t>
            </a:r>
            <a:endParaRPr lang="en-US" altLang="ko-KR" sz="1500" dirty="0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55CDD683-D32A-46A1-94CA-0AE83CAB7DD9}"/>
              </a:ext>
            </a:extLst>
          </p:cNvPr>
          <p:cNvSpPr/>
          <p:nvPr/>
        </p:nvSpPr>
        <p:spPr>
          <a:xfrm>
            <a:off x="9161929" y="1373851"/>
            <a:ext cx="2467606" cy="5286916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278D3EB4-CCAE-40CD-83A8-9E29005FE1D7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7900360" y="1635583"/>
            <a:ext cx="1267980" cy="403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865321C5-3253-4327-A1C9-763D0C889311}"/>
              </a:ext>
            </a:extLst>
          </p:cNvPr>
          <p:cNvSpPr txBox="1"/>
          <p:nvPr/>
        </p:nvSpPr>
        <p:spPr>
          <a:xfrm>
            <a:off x="7900360" y="1252886"/>
            <a:ext cx="118496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>
                <a:solidFill>
                  <a:schemeClr val="bg1"/>
                </a:solidFill>
              </a:rPr>
              <a:t>스레드 생성</a:t>
            </a:r>
            <a:endParaRPr lang="en-US" altLang="ko-KR" sz="1500" b="1" dirty="0">
              <a:solidFill>
                <a:schemeClr val="bg1"/>
              </a:solidFill>
            </a:endParaRPr>
          </a:p>
        </p:txBody>
      </p:sp>
      <p:sp>
        <p:nvSpPr>
          <p:cNvPr id="131" name="평행 사변형 130">
            <a:extLst>
              <a:ext uri="{FF2B5EF4-FFF2-40B4-BE49-F238E27FC236}">
                <a16:creationId xmlns:a16="http://schemas.microsoft.com/office/drawing/2014/main" id="{B7F17CF5-F943-41D7-B821-1D1249E18678}"/>
              </a:ext>
            </a:extLst>
          </p:cNvPr>
          <p:cNvSpPr/>
          <p:nvPr/>
        </p:nvSpPr>
        <p:spPr>
          <a:xfrm>
            <a:off x="9433779" y="3244933"/>
            <a:ext cx="1923906" cy="609962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Airplane</a:t>
            </a:r>
          </a:p>
          <a:p>
            <a:pPr algn="ctr"/>
            <a:r>
              <a:rPr lang="en-US" altLang="ko-KR" sz="1600" dirty="0"/>
              <a:t>Dotmatrix </a:t>
            </a:r>
            <a:r>
              <a:rPr lang="ko-KR" altLang="en-US" sz="1500" dirty="0"/>
              <a:t>출력</a:t>
            </a:r>
            <a:endParaRPr lang="en-US" altLang="ko-KR" sz="1500" dirty="0"/>
          </a:p>
        </p:txBody>
      </p:sp>
      <p:sp>
        <p:nvSpPr>
          <p:cNvPr id="133" name="평행 사변형 132">
            <a:extLst>
              <a:ext uri="{FF2B5EF4-FFF2-40B4-BE49-F238E27FC236}">
                <a16:creationId xmlns:a16="http://schemas.microsoft.com/office/drawing/2014/main" id="{698BAE0E-86C9-4B0C-9CAD-A19B587CB767}"/>
              </a:ext>
            </a:extLst>
          </p:cNvPr>
          <p:cNvSpPr/>
          <p:nvPr/>
        </p:nvSpPr>
        <p:spPr>
          <a:xfrm>
            <a:off x="9461559" y="4916815"/>
            <a:ext cx="1923906" cy="609962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Little</a:t>
            </a:r>
            <a:r>
              <a:rPr lang="ko-KR" altLang="en-US" sz="1600" dirty="0"/>
              <a:t> </a:t>
            </a:r>
            <a:r>
              <a:rPr lang="en-US" altLang="ko-KR" sz="1600" dirty="0"/>
              <a:t>star</a:t>
            </a:r>
          </a:p>
          <a:p>
            <a:pPr algn="ctr"/>
            <a:r>
              <a:rPr lang="en-US" altLang="ko-KR" sz="1600" dirty="0"/>
              <a:t>Dotmatrix </a:t>
            </a:r>
            <a:r>
              <a:rPr lang="ko-KR" altLang="en-US" sz="1500" dirty="0"/>
              <a:t>출력</a:t>
            </a:r>
            <a:endParaRPr lang="en-US" altLang="ko-KR" sz="1500" dirty="0"/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CCFE8B73-A88F-435C-82C2-D0414E7677BF}"/>
              </a:ext>
            </a:extLst>
          </p:cNvPr>
          <p:cNvSpPr/>
          <p:nvPr/>
        </p:nvSpPr>
        <p:spPr>
          <a:xfrm>
            <a:off x="634514" y="2001494"/>
            <a:ext cx="5945015" cy="4856503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평행 사변형 145">
            <a:extLst>
              <a:ext uri="{FF2B5EF4-FFF2-40B4-BE49-F238E27FC236}">
                <a16:creationId xmlns:a16="http://schemas.microsoft.com/office/drawing/2014/main" id="{9C994FDD-E1D9-41D4-9B7D-87CC421DFC8A}"/>
              </a:ext>
            </a:extLst>
          </p:cNvPr>
          <p:cNvSpPr/>
          <p:nvPr/>
        </p:nvSpPr>
        <p:spPr>
          <a:xfrm>
            <a:off x="1333351" y="1468296"/>
            <a:ext cx="1459539" cy="334573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Button0~6</a:t>
            </a:r>
          </a:p>
        </p:txBody>
      </p:sp>
      <p:cxnSp>
        <p:nvCxnSpPr>
          <p:cNvPr id="150" name="직선 화살표 연결선 149">
            <a:extLst>
              <a:ext uri="{FF2B5EF4-FFF2-40B4-BE49-F238E27FC236}">
                <a16:creationId xmlns:a16="http://schemas.microsoft.com/office/drawing/2014/main" id="{8587B109-34F3-42E8-B0F7-6E56187B3638}"/>
              </a:ext>
            </a:extLst>
          </p:cNvPr>
          <p:cNvCxnSpPr>
            <a:cxnSpLocks/>
            <a:stCxn id="146" idx="4"/>
          </p:cNvCxnSpPr>
          <p:nvPr/>
        </p:nvCxnSpPr>
        <p:spPr>
          <a:xfrm flipH="1">
            <a:off x="2063120" y="1802869"/>
            <a:ext cx="1" cy="19862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평행 사변형 188">
            <a:extLst>
              <a:ext uri="{FF2B5EF4-FFF2-40B4-BE49-F238E27FC236}">
                <a16:creationId xmlns:a16="http://schemas.microsoft.com/office/drawing/2014/main" id="{C36FAF18-C9FB-45E6-9684-83941A7DBB7B}"/>
              </a:ext>
            </a:extLst>
          </p:cNvPr>
          <p:cNvSpPr/>
          <p:nvPr/>
        </p:nvSpPr>
        <p:spPr>
          <a:xfrm>
            <a:off x="1439554" y="3054625"/>
            <a:ext cx="1183671" cy="577745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Piezo</a:t>
            </a:r>
          </a:p>
          <a:p>
            <a:pPr algn="ctr"/>
            <a:r>
              <a:rPr lang="en-US" altLang="ko-KR" sz="1600" dirty="0"/>
              <a:t>write</a:t>
            </a:r>
            <a:endParaRPr lang="ko-KR" altLang="en-US" sz="1600" dirty="0"/>
          </a:p>
        </p:txBody>
      </p:sp>
      <p:sp>
        <p:nvSpPr>
          <p:cNvPr id="190" name="직사각형 189">
            <a:extLst>
              <a:ext uri="{FF2B5EF4-FFF2-40B4-BE49-F238E27FC236}">
                <a16:creationId xmlns:a16="http://schemas.microsoft.com/office/drawing/2014/main" id="{66BD4F81-1AF1-4CFD-AA6B-F68CC62BCF37}"/>
              </a:ext>
            </a:extLst>
          </p:cNvPr>
          <p:cNvSpPr/>
          <p:nvPr/>
        </p:nvSpPr>
        <p:spPr>
          <a:xfrm>
            <a:off x="4082951" y="3019490"/>
            <a:ext cx="1736641" cy="36460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Find smallest </a:t>
            </a:r>
            <a:r>
              <a:rPr lang="el-GR" altLang="ko-KR" sz="1600" dirty="0"/>
              <a:t>Δ</a:t>
            </a:r>
            <a:r>
              <a:rPr lang="en-US" altLang="ko-KR" sz="1600" dirty="0"/>
              <a:t>K </a:t>
            </a:r>
            <a:endParaRPr lang="ko-KR" altLang="en-US" sz="1600" dirty="0"/>
          </a:p>
        </p:txBody>
      </p:sp>
      <p:cxnSp>
        <p:nvCxnSpPr>
          <p:cNvPr id="219" name="연결선: 꺾임 218">
            <a:extLst>
              <a:ext uri="{FF2B5EF4-FFF2-40B4-BE49-F238E27FC236}">
                <a16:creationId xmlns:a16="http://schemas.microsoft.com/office/drawing/2014/main" id="{EDFE180F-FAAE-4B88-9B0B-BF223D737124}"/>
              </a:ext>
            </a:extLst>
          </p:cNvPr>
          <p:cNvCxnSpPr>
            <a:cxnSpLocks/>
            <a:stCxn id="2" idx="4"/>
            <a:endCxn id="33" idx="5"/>
          </p:cNvCxnSpPr>
          <p:nvPr/>
        </p:nvCxnSpPr>
        <p:spPr>
          <a:xfrm rot="16200000" flipH="1">
            <a:off x="6619590" y="2650559"/>
            <a:ext cx="1915627" cy="391008"/>
          </a:xfrm>
          <a:prstGeom prst="bentConnector2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4" name="직사각형 233">
            <a:extLst>
              <a:ext uri="{FF2B5EF4-FFF2-40B4-BE49-F238E27FC236}">
                <a16:creationId xmlns:a16="http://schemas.microsoft.com/office/drawing/2014/main" id="{72CF2574-D98F-4C8B-A823-7082D44776A4}"/>
              </a:ext>
            </a:extLst>
          </p:cNvPr>
          <p:cNvSpPr/>
          <p:nvPr/>
        </p:nvSpPr>
        <p:spPr>
          <a:xfrm>
            <a:off x="918705" y="2194447"/>
            <a:ext cx="2225370" cy="64967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getId</a:t>
            </a:r>
            <a:r>
              <a:rPr lang="en-US" altLang="ko-KR" sz="1600" dirty="0"/>
              <a:t>()</a:t>
            </a:r>
            <a:r>
              <a:rPr lang="ko-KR" altLang="en-US" sz="1400" dirty="0"/>
              <a:t>로</a:t>
            </a:r>
            <a:endParaRPr lang="en-US" altLang="ko-KR" sz="1400" dirty="0"/>
          </a:p>
          <a:p>
            <a:pPr algn="ctr"/>
            <a:r>
              <a:rPr lang="ko-KR" altLang="en-US" sz="1400" dirty="0"/>
              <a:t>무슨 버튼인지 알아내기</a:t>
            </a:r>
          </a:p>
        </p:txBody>
      </p:sp>
      <p:sp>
        <p:nvSpPr>
          <p:cNvPr id="235" name="직사각형 234">
            <a:extLst>
              <a:ext uri="{FF2B5EF4-FFF2-40B4-BE49-F238E27FC236}">
                <a16:creationId xmlns:a16="http://schemas.microsoft.com/office/drawing/2014/main" id="{2DBAD317-17A0-4CE7-916C-93696900E38B}"/>
              </a:ext>
            </a:extLst>
          </p:cNvPr>
          <p:cNvSpPr/>
          <p:nvPr/>
        </p:nvSpPr>
        <p:spPr>
          <a:xfrm>
            <a:off x="3572496" y="2109777"/>
            <a:ext cx="2761199" cy="64967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SystemClock.elapsedRealtime</a:t>
            </a:r>
            <a:r>
              <a:rPr lang="en-US" altLang="ko-KR" sz="1600" dirty="0"/>
              <a:t>()</a:t>
            </a:r>
            <a:endParaRPr lang="ko-KR" altLang="en-US" sz="1400" dirty="0"/>
          </a:p>
        </p:txBody>
      </p:sp>
      <p:cxnSp>
        <p:nvCxnSpPr>
          <p:cNvPr id="236" name="직선 화살표 연결선 235">
            <a:extLst>
              <a:ext uri="{FF2B5EF4-FFF2-40B4-BE49-F238E27FC236}">
                <a16:creationId xmlns:a16="http://schemas.microsoft.com/office/drawing/2014/main" id="{B948BF78-9992-4FE0-8627-147EC08FC9C7}"/>
              </a:ext>
            </a:extLst>
          </p:cNvPr>
          <p:cNvCxnSpPr>
            <a:cxnSpLocks/>
            <a:stCxn id="235" idx="2"/>
            <a:endCxn id="190" idx="0"/>
          </p:cNvCxnSpPr>
          <p:nvPr/>
        </p:nvCxnSpPr>
        <p:spPr>
          <a:xfrm flipH="1">
            <a:off x="4951272" y="2759452"/>
            <a:ext cx="1824" cy="26003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다이아몬드 240">
            <a:extLst>
              <a:ext uri="{FF2B5EF4-FFF2-40B4-BE49-F238E27FC236}">
                <a16:creationId xmlns:a16="http://schemas.microsoft.com/office/drawing/2014/main" id="{A2E62403-97A9-4AD0-B61B-0CCA21549839}"/>
              </a:ext>
            </a:extLst>
          </p:cNvPr>
          <p:cNvSpPr/>
          <p:nvPr/>
        </p:nvSpPr>
        <p:spPr>
          <a:xfrm>
            <a:off x="4043526" y="3597028"/>
            <a:ext cx="1815488" cy="698869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if |</a:t>
            </a:r>
            <a:r>
              <a:rPr lang="el-GR" altLang="ko-KR" sz="1600" dirty="0"/>
              <a:t>Δ</a:t>
            </a:r>
            <a:r>
              <a:rPr lang="en-US" altLang="ko-KR" sz="1600" dirty="0"/>
              <a:t>K| &lt; 100ms</a:t>
            </a:r>
            <a:endParaRPr lang="ko-KR" altLang="en-US" sz="1600" dirty="0"/>
          </a:p>
        </p:txBody>
      </p:sp>
      <p:cxnSp>
        <p:nvCxnSpPr>
          <p:cNvPr id="242" name="직선 화살표 연결선 241">
            <a:extLst>
              <a:ext uri="{FF2B5EF4-FFF2-40B4-BE49-F238E27FC236}">
                <a16:creationId xmlns:a16="http://schemas.microsoft.com/office/drawing/2014/main" id="{44864799-527D-42F2-8C61-286F6E4B2A26}"/>
              </a:ext>
            </a:extLst>
          </p:cNvPr>
          <p:cNvCxnSpPr>
            <a:cxnSpLocks/>
            <a:stCxn id="234" idx="2"/>
            <a:endCxn id="189" idx="0"/>
          </p:cNvCxnSpPr>
          <p:nvPr/>
        </p:nvCxnSpPr>
        <p:spPr>
          <a:xfrm>
            <a:off x="2031390" y="2844122"/>
            <a:ext cx="0" cy="21050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직선 화살표 연결선 244">
            <a:extLst>
              <a:ext uri="{FF2B5EF4-FFF2-40B4-BE49-F238E27FC236}">
                <a16:creationId xmlns:a16="http://schemas.microsoft.com/office/drawing/2014/main" id="{9228357D-44C1-4CEE-94D2-1033C0A9C4B6}"/>
              </a:ext>
            </a:extLst>
          </p:cNvPr>
          <p:cNvCxnSpPr>
            <a:cxnSpLocks/>
            <a:stCxn id="190" idx="2"/>
            <a:endCxn id="241" idx="0"/>
          </p:cNvCxnSpPr>
          <p:nvPr/>
        </p:nvCxnSpPr>
        <p:spPr>
          <a:xfrm flipH="1">
            <a:off x="4951270" y="3384090"/>
            <a:ext cx="2" cy="21293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평행 사변형 248">
            <a:extLst>
              <a:ext uri="{FF2B5EF4-FFF2-40B4-BE49-F238E27FC236}">
                <a16:creationId xmlns:a16="http://schemas.microsoft.com/office/drawing/2014/main" id="{CE3E5574-4150-42D3-B86F-53465BA01BC7}"/>
              </a:ext>
            </a:extLst>
          </p:cNvPr>
          <p:cNvSpPr/>
          <p:nvPr/>
        </p:nvSpPr>
        <p:spPr>
          <a:xfrm>
            <a:off x="1255782" y="3973515"/>
            <a:ext cx="1634339" cy="818180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“Perfect”</a:t>
            </a:r>
          </a:p>
          <a:p>
            <a:pPr algn="ctr"/>
            <a:r>
              <a:rPr lang="en-US" altLang="ko-KR" sz="1600" dirty="0"/>
              <a:t>-&gt; </a:t>
            </a:r>
            <a:r>
              <a:rPr lang="en-US" altLang="ko-KR" sz="1600" dirty="0" err="1"/>
              <a:t>Textview</a:t>
            </a:r>
            <a:r>
              <a:rPr lang="en-US" altLang="ko-KR" sz="1600" dirty="0"/>
              <a:t>,</a:t>
            </a:r>
          </a:p>
          <a:p>
            <a:pPr algn="ctr"/>
            <a:r>
              <a:rPr lang="en-US" altLang="ko-KR" sz="1600" dirty="0" err="1"/>
              <a:t>Fullcolorled</a:t>
            </a:r>
            <a:endParaRPr lang="en-US" altLang="ko-KR" sz="1600" dirty="0"/>
          </a:p>
        </p:txBody>
      </p:sp>
      <p:sp>
        <p:nvSpPr>
          <p:cNvPr id="250" name="다이아몬드 249">
            <a:extLst>
              <a:ext uri="{FF2B5EF4-FFF2-40B4-BE49-F238E27FC236}">
                <a16:creationId xmlns:a16="http://schemas.microsoft.com/office/drawing/2014/main" id="{A33200E2-3C44-4EB7-B507-B4DC7B6B6F50}"/>
              </a:ext>
            </a:extLst>
          </p:cNvPr>
          <p:cNvSpPr/>
          <p:nvPr/>
        </p:nvSpPr>
        <p:spPr>
          <a:xfrm>
            <a:off x="3955592" y="4586661"/>
            <a:ext cx="1991357" cy="713030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if |</a:t>
            </a:r>
            <a:r>
              <a:rPr lang="el-GR" altLang="ko-KR" sz="1600" dirty="0"/>
              <a:t>Δ</a:t>
            </a:r>
            <a:r>
              <a:rPr lang="en-US" altLang="ko-KR" sz="1600" dirty="0"/>
              <a:t>K| &lt; 250ms</a:t>
            </a:r>
            <a:endParaRPr lang="ko-KR" altLang="en-US" sz="1600" dirty="0"/>
          </a:p>
        </p:txBody>
      </p:sp>
      <p:sp>
        <p:nvSpPr>
          <p:cNvPr id="251" name="평행 사변형 250">
            <a:extLst>
              <a:ext uri="{FF2B5EF4-FFF2-40B4-BE49-F238E27FC236}">
                <a16:creationId xmlns:a16="http://schemas.microsoft.com/office/drawing/2014/main" id="{34D97C71-6CE9-42DA-8B9D-3F6317CE7688}"/>
              </a:ext>
            </a:extLst>
          </p:cNvPr>
          <p:cNvSpPr/>
          <p:nvPr/>
        </p:nvSpPr>
        <p:spPr>
          <a:xfrm>
            <a:off x="1255782" y="5136006"/>
            <a:ext cx="1634339" cy="818180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“Good”</a:t>
            </a:r>
          </a:p>
          <a:p>
            <a:pPr algn="ctr"/>
            <a:r>
              <a:rPr lang="en-US" altLang="ko-KR" sz="1600" dirty="0"/>
              <a:t>-&gt; </a:t>
            </a:r>
            <a:r>
              <a:rPr lang="en-US" altLang="ko-KR" sz="1600" dirty="0" err="1"/>
              <a:t>Textview</a:t>
            </a:r>
            <a:r>
              <a:rPr lang="en-US" altLang="ko-KR" sz="1600" dirty="0"/>
              <a:t>,</a:t>
            </a:r>
          </a:p>
          <a:p>
            <a:pPr algn="ctr"/>
            <a:r>
              <a:rPr lang="en-US" altLang="ko-KR" sz="1600" dirty="0" err="1"/>
              <a:t>Fullcolorled</a:t>
            </a:r>
            <a:endParaRPr lang="en-US" altLang="ko-KR" sz="1600" dirty="0"/>
          </a:p>
        </p:txBody>
      </p:sp>
      <p:sp>
        <p:nvSpPr>
          <p:cNvPr id="252" name="평행 사변형 251">
            <a:extLst>
              <a:ext uri="{FF2B5EF4-FFF2-40B4-BE49-F238E27FC236}">
                <a16:creationId xmlns:a16="http://schemas.microsoft.com/office/drawing/2014/main" id="{84B30A80-6B6A-47B7-A791-A297CBA5B2AB}"/>
              </a:ext>
            </a:extLst>
          </p:cNvPr>
          <p:cNvSpPr/>
          <p:nvPr/>
        </p:nvSpPr>
        <p:spPr>
          <a:xfrm>
            <a:off x="4134100" y="5623870"/>
            <a:ext cx="1634339" cy="818180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“Miss”</a:t>
            </a:r>
          </a:p>
          <a:p>
            <a:pPr algn="ctr"/>
            <a:r>
              <a:rPr lang="en-US" altLang="ko-KR" sz="1600" dirty="0"/>
              <a:t>-&gt; </a:t>
            </a:r>
            <a:r>
              <a:rPr lang="en-US" altLang="ko-KR" sz="1600" dirty="0" err="1"/>
              <a:t>Textview</a:t>
            </a:r>
            <a:r>
              <a:rPr lang="en-US" altLang="ko-KR" sz="1600" dirty="0"/>
              <a:t>,</a:t>
            </a:r>
          </a:p>
          <a:p>
            <a:pPr algn="ctr"/>
            <a:r>
              <a:rPr lang="en-US" altLang="ko-KR" sz="1600" dirty="0" err="1"/>
              <a:t>Fullcolorled</a:t>
            </a:r>
            <a:endParaRPr lang="en-US" altLang="ko-KR" sz="1600" dirty="0"/>
          </a:p>
        </p:txBody>
      </p:sp>
      <p:cxnSp>
        <p:nvCxnSpPr>
          <p:cNvPr id="260" name="직선 화살표 연결선 259">
            <a:extLst>
              <a:ext uri="{FF2B5EF4-FFF2-40B4-BE49-F238E27FC236}">
                <a16:creationId xmlns:a16="http://schemas.microsoft.com/office/drawing/2014/main" id="{09F61F6F-B48F-4F84-8934-A5288A348EEB}"/>
              </a:ext>
            </a:extLst>
          </p:cNvPr>
          <p:cNvCxnSpPr>
            <a:cxnSpLocks/>
            <a:stCxn id="2" idx="2"/>
            <a:endCxn id="146" idx="2"/>
          </p:cNvCxnSpPr>
          <p:nvPr/>
        </p:nvCxnSpPr>
        <p:spPr>
          <a:xfrm flipH="1">
            <a:off x="2751068" y="1635583"/>
            <a:ext cx="4112369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직선 화살표 연결선 282">
            <a:extLst>
              <a:ext uri="{FF2B5EF4-FFF2-40B4-BE49-F238E27FC236}">
                <a16:creationId xmlns:a16="http://schemas.microsoft.com/office/drawing/2014/main" id="{2E1AA292-BFC8-455C-A38E-096C4D74B5B8}"/>
              </a:ext>
            </a:extLst>
          </p:cNvPr>
          <p:cNvCxnSpPr>
            <a:cxnSpLocks/>
            <a:stCxn id="241" idx="2"/>
            <a:endCxn id="250" idx="0"/>
          </p:cNvCxnSpPr>
          <p:nvPr/>
        </p:nvCxnSpPr>
        <p:spPr>
          <a:xfrm>
            <a:off x="4951270" y="4295897"/>
            <a:ext cx="1" cy="29076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연결선: 꺾임 285">
            <a:extLst>
              <a:ext uri="{FF2B5EF4-FFF2-40B4-BE49-F238E27FC236}">
                <a16:creationId xmlns:a16="http://schemas.microsoft.com/office/drawing/2014/main" id="{C57664D5-1949-419F-9814-9022D56C7814}"/>
              </a:ext>
            </a:extLst>
          </p:cNvPr>
          <p:cNvCxnSpPr>
            <a:cxnSpLocks/>
            <a:stCxn id="241" idx="1"/>
            <a:endCxn id="249" idx="2"/>
          </p:cNvCxnSpPr>
          <p:nvPr/>
        </p:nvCxnSpPr>
        <p:spPr>
          <a:xfrm rot="10800000" flipV="1">
            <a:off x="2787850" y="3946463"/>
            <a:ext cx="1255677" cy="436142"/>
          </a:xfrm>
          <a:prstGeom prst="bentConnector3">
            <a:avLst>
              <a:gd name="adj1" fmla="val 50000"/>
            </a:avLst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연결선: 꺾임 288">
            <a:extLst>
              <a:ext uri="{FF2B5EF4-FFF2-40B4-BE49-F238E27FC236}">
                <a16:creationId xmlns:a16="http://schemas.microsoft.com/office/drawing/2014/main" id="{69C273CA-EF34-452C-A02B-E9C283BF5F15}"/>
              </a:ext>
            </a:extLst>
          </p:cNvPr>
          <p:cNvCxnSpPr>
            <a:cxnSpLocks/>
            <a:stCxn id="250" idx="1"/>
            <a:endCxn id="251" idx="2"/>
          </p:cNvCxnSpPr>
          <p:nvPr/>
        </p:nvCxnSpPr>
        <p:spPr>
          <a:xfrm rot="10800000" flipV="1">
            <a:off x="2787850" y="4943176"/>
            <a:ext cx="1167743" cy="601920"/>
          </a:xfrm>
          <a:prstGeom prst="bentConnector3">
            <a:avLst>
              <a:gd name="adj1" fmla="val 50000"/>
            </a:avLst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직선 화살표 연결선 292">
            <a:extLst>
              <a:ext uri="{FF2B5EF4-FFF2-40B4-BE49-F238E27FC236}">
                <a16:creationId xmlns:a16="http://schemas.microsoft.com/office/drawing/2014/main" id="{F3197C2D-DF13-49C7-B375-0D5771FAA55C}"/>
              </a:ext>
            </a:extLst>
          </p:cNvPr>
          <p:cNvCxnSpPr>
            <a:cxnSpLocks/>
            <a:stCxn id="250" idx="2"/>
            <a:endCxn id="252" idx="0"/>
          </p:cNvCxnSpPr>
          <p:nvPr/>
        </p:nvCxnSpPr>
        <p:spPr>
          <a:xfrm flipH="1">
            <a:off x="4951270" y="5299691"/>
            <a:ext cx="1" cy="32417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TextBox 295">
            <a:extLst>
              <a:ext uri="{FF2B5EF4-FFF2-40B4-BE49-F238E27FC236}">
                <a16:creationId xmlns:a16="http://schemas.microsoft.com/office/drawing/2014/main" id="{652D0E3C-910A-47BC-A89A-E61E428F05D8}"/>
              </a:ext>
            </a:extLst>
          </p:cNvPr>
          <p:cNvSpPr txBox="1"/>
          <p:nvPr/>
        </p:nvSpPr>
        <p:spPr>
          <a:xfrm>
            <a:off x="3586323" y="3645774"/>
            <a:ext cx="36525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843887F4-99B3-48B1-9F04-55B973EE0207}"/>
              </a:ext>
            </a:extLst>
          </p:cNvPr>
          <p:cNvSpPr txBox="1"/>
          <p:nvPr/>
        </p:nvSpPr>
        <p:spPr>
          <a:xfrm>
            <a:off x="3633713" y="4571272"/>
            <a:ext cx="36525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15FCCE1F-CC27-43BE-A7F4-BA75EEA57CE3}"/>
              </a:ext>
            </a:extLst>
          </p:cNvPr>
          <p:cNvSpPr txBox="1"/>
          <p:nvPr/>
        </p:nvSpPr>
        <p:spPr>
          <a:xfrm>
            <a:off x="4915058" y="4248107"/>
            <a:ext cx="36525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8CDF9BE6-1DA6-432B-90EE-D996EED1B3B1}"/>
              </a:ext>
            </a:extLst>
          </p:cNvPr>
          <p:cNvSpPr txBox="1"/>
          <p:nvPr/>
        </p:nvSpPr>
        <p:spPr>
          <a:xfrm>
            <a:off x="4960231" y="5288258"/>
            <a:ext cx="36525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315" name="평행 사변형 314">
            <a:extLst>
              <a:ext uri="{FF2B5EF4-FFF2-40B4-BE49-F238E27FC236}">
                <a16:creationId xmlns:a16="http://schemas.microsoft.com/office/drawing/2014/main" id="{4E7A58C8-4C8A-4828-8655-49F84D8F8118}"/>
              </a:ext>
            </a:extLst>
          </p:cNvPr>
          <p:cNvSpPr/>
          <p:nvPr/>
        </p:nvSpPr>
        <p:spPr>
          <a:xfrm>
            <a:off x="9459140" y="2362125"/>
            <a:ext cx="1923906" cy="707160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TextLcd</a:t>
            </a:r>
            <a:r>
              <a:rPr lang="en-US" altLang="ko-KR" sz="1600" dirty="0"/>
              <a:t>:</a:t>
            </a:r>
          </a:p>
          <a:p>
            <a:pPr algn="ctr"/>
            <a:r>
              <a:rPr lang="en-US" altLang="ko-KR" sz="1600" dirty="0"/>
              <a:t>Now</a:t>
            </a:r>
            <a:r>
              <a:rPr lang="ko-KR" altLang="en-US" sz="1600" dirty="0"/>
              <a:t> </a:t>
            </a:r>
            <a:r>
              <a:rPr lang="en-US" altLang="ko-KR" sz="1600" dirty="0"/>
              <a:t>playing…</a:t>
            </a:r>
          </a:p>
          <a:p>
            <a:pPr algn="ctr"/>
            <a:r>
              <a:rPr lang="en-US" altLang="ko-KR" sz="1600" dirty="0"/>
              <a:t>What is same?</a:t>
            </a:r>
            <a:endParaRPr lang="en-US" altLang="ko-KR" sz="1500" dirty="0"/>
          </a:p>
        </p:txBody>
      </p:sp>
      <p:cxnSp>
        <p:nvCxnSpPr>
          <p:cNvPr id="317" name="연결선: 꺾임 316">
            <a:extLst>
              <a:ext uri="{FF2B5EF4-FFF2-40B4-BE49-F238E27FC236}">
                <a16:creationId xmlns:a16="http://schemas.microsoft.com/office/drawing/2014/main" id="{2AF3576D-0D8A-41A1-9F5F-40E2A03B01B4}"/>
              </a:ext>
            </a:extLst>
          </p:cNvPr>
          <p:cNvCxnSpPr>
            <a:cxnSpLocks/>
            <a:stCxn id="7" idx="2"/>
            <a:endCxn id="43" idx="5"/>
          </p:cNvCxnSpPr>
          <p:nvPr/>
        </p:nvCxnSpPr>
        <p:spPr>
          <a:xfrm flipV="1">
            <a:off x="8814506" y="1885176"/>
            <a:ext cx="720879" cy="503318"/>
          </a:xfrm>
          <a:prstGeom prst="bentConnector3">
            <a:avLst>
              <a:gd name="adj1" fmla="val 64094"/>
            </a:avLst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0" name="연결선: 꺾임 319">
            <a:extLst>
              <a:ext uri="{FF2B5EF4-FFF2-40B4-BE49-F238E27FC236}">
                <a16:creationId xmlns:a16="http://schemas.microsoft.com/office/drawing/2014/main" id="{EB6D25B1-FD82-45E5-B2C7-C2C319124305}"/>
              </a:ext>
            </a:extLst>
          </p:cNvPr>
          <p:cNvCxnSpPr>
            <a:cxnSpLocks/>
            <a:stCxn id="7" idx="2"/>
            <a:endCxn id="315" idx="5"/>
          </p:cNvCxnSpPr>
          <p:nvPr/>
        </p:nvCxnSpPr>
        <p:spPr>
          <a:xfrm>
            <a:off x="8814506" y="2388494"/>
            <a:ext cx="733029" cy="327211"/>
          </a:xfrm>
          <a:prstGeom prst="bentConnector3">
            <a:avLst>
              <a:gd name="adj1" fmla="val 62474"/>
            </a:avLst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평행 사변형 326">
            <a:extLst>
              <a:ext uri="{FF2B5EF4-FFF2-40B4-BE49-F238E27FC236}">
                <a16:creationId xmlns:a16="http://schemas.microsoft.com/office/drawing/2014/main" id="{6AC1588B-302F-4713-93DA-1DAD429319CA}"/>
              </a:ext>
            </a:extLst>
          </p:cNvPr>
          <p:cNvSpPr/>
          <p:nvPr/>
        </p:nvSpPr>
        <p:spPr>
          <a:xfrm>
            <a:off x="9450094" y="4029025"/>
            <a:ext cx="1923906" cy="707160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TextLcd</a:t>
            </a:r>
            <a:r>
              <a:rPr lang="en-US" altLang="ko-KR" sz="1600" dirty="0"/>
              <a:t>:</a:t>
            </a:r>
          </a:p>
          <a:p>
            <a:pPr algn="ctr"/>
            <a:r>
              <a:rPr lang="en-US" altLang="ko-KR" sz="1600" dirty="0"/>
              <a:t>Now</a:t>
            </a:r>
            <a:r>
              <a:rPr lang="ko-KR" altLang="en-US" sz="1600" dirty="0"/>
              <a:t> </a:t>
            </a:r>
            <a:r>
              <a:rPr lang="en-US" altLang="ko-KR" sz="1600" dirty="0"/>
              <a:t>playing…</a:t>
            </a:r>
          </a:p>
          <a:p>
            <a:pPr algn="ctr"/>
            <a:r>
              <a:rPr lang="en-US" altLang="ko-KR" sz="1600" dirty="0"/>
              <a:t>Airplane</a:t>
            </a:r>
            <a:endParaRPr lang="en-US" altLang="ko-KR" sz="1500" dirty="0"/>
          </a:p>
        </p:txBody>
      </p:sp>
      <p:sp>
        <p:nvSpPr>
          <p:cNvPr id="330" name="평행 사변형 329">
            <a:extLst>
              <a:ext uri="{FF2B5EF4-FFF2-40B4-BE49-F238E27FC236}">
                <a16:creationId xmlns:a16="http://schemas.microsoft.com/office/drawing/2014/main" id="{1A90F87F-F996-4F44-B42C-99DE58E2D608}"/>
              </a:ext>
            </a:extLst>
          </p:cNvPr>
          <p:cNvSpPr/>
          <p:nvPr/>
        </p:nvSpPr>
        <p:spPr>
          <a:xfrm>
            <a:off x="9433779" y="5740303"/>
            <a:ext cx="1923906" cy="707160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TextLcd</a:t>
            </a:r>
            <a:r>
              <a:rPr lang="en-US" altLang="ko-KR" sz="1600" dirty="0"/>
              <a:t>:</a:t>
            </a:r>
          </a:p>
          <a:p>
            <a:pPr algn="ctr"/>
            <a:r>
              <a:rPr lang="en-US" altLang="ko-KR" sz="1600" dirty="0"/>
              <a:t>Now</a:t>
            </a:r>
            <a:r>
              <a:rPr lang="ko-KR" altLang="en-US" sz="1600" dirty="0"/>
              <a:t> </a:t>
            </a:r>
            <a:r>
              <a:rPr lang="en-US" altLang="ko-KR" sz="1600" dirty="0"/>
              <a:t>playing…</a:t>
            </a:r>
          </a:p>
          <a:p>
            <a:pPr algn="ctr"/>
            <a:r>
              <a:rPr lang="en-US" altLang="ko-KR" sz="1600" dirty="0"/>
              <a:t>Little star</a:t>
            </a:r>
            <a:endParaRPr lang="en-US" altLang="ko-KR" sz="1500" dirty="0"/>
          </a:p>
        </p:txBody>
      </p:sp>
      <p:cxnSp>
        <p:nvCxnSpPr>
          <p:cNvPr id="331" name="연결선: 꺾임 330">
            <a:extLst>
              <a:ext uri="{FF2B5EF4-FFF2-40B4-BE49-F238E27FC236}">
                <a16:creationId xmlns:a16="http://schemas.microsoft.com/office/drawing/2014/main" id="{CEB9749E-2584-4FDB-9B6F-7E2D241F3BDD}"/>
              </a:ext>
            </a:extLst>
          </p:cNvPr>
          <p:cNvCxnSpPr>
            <a:cxnSpLocks/>
            <a:stCxn id="33" idx="2"/>
            <a:endCxn id="131" idx="5"/>
          </p:cNvCxnSpPr>
          <p:nvPr/>
        </p:nvCxnSpPr>
        <p:spPr>
          <a:xfrm flipV="1">
            <a:off x="8813577" y="3549914"/>
            <a:ext cx="696447" cy="253963"/>
          </a:xfrm>
          <a:prstGeom prst="bentConnector3">
            <a:avLst>
              <a:gd name="adj1" fmla="val 69257"/>
            </a:avLst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2" name="평행 사변형 341">
            <a:extLst>
              <a:ext uri="{FF2B5EF4-FFF2-40B4-BE49-F238E27FC236}">
                <a16:creationId xmlns:a16="http://schemas.microsoft.com/office/drawing/2014/main" id="{D9B4BB64-FE7A-4AD2-88D7-282AE6E95BB5}"/>
              </a:ext>
            </a:extLst>
          </p:cNvPr>
          <p:cNvSpPr/>
          <p:nvPr/>
        </p:nvSpPr>
        <p:spPr>
          <a:xfrm>
            <a:off x="7076132" y="5879088"/>
            <a:ext cx="1856158" cy="722259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TextLcd</a:t>
            </a:r>
            <a:r>
              <a:rPr lang="en-US" altLang="ko-KR" sz="1600" dirty="0"/>
              <a:t>:</a:t>
            </a:r>
          </a:p>
          <a:p>
            <a:pPr algn="ctr"/>
            <a:r>
              <a:rPr lang="en-US" altLang="ko-KR" sz="1600" dirty="0"/>
              <a:t>Please select a song you want</a:t>
            </a:r>
          </a:p>
        </p:txBody>
      </p:sp>
      <p:cxnSp>
        <p:nvCxnSpPr>
          <p:cNvPr id="351" name="연결선: 꺾임 350">
            <a:extLst>
              <a:ext uri="{FF2B5EF4-FFF2-40B4-BE49-F238E27FC236}">
                <a16:creationId xmlns:a16="http://schemas.microsoft.com/office/drawing/2014/main" id="{212A7526-9F1A-4109-9468-5DCB102CC64E}"/>
              </a:ext>
            </a:extLst>
          </p:cNvPr>
          <p:cNvCxnSpPr>
            <a:cxnSpLocks/>
            <a:stCxn id="2" idx="3"/>
            <a:endCxn id="342" idx="5"/>
          </p:cNvCxnSpPr>
          <p:nvPr/>
        </p:nvCxnSpPr>
        <p:spPr>
          <a:xfrm rot="16200000" flipH="1">
            <a:off x="4877866" y="3951670"/>
            <a:ext cx="4425972" cy="151123"/>
          </a:xfrm>
          <a:prstGeom prst="bentConnector2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8" name="연결선: 꺾임 357">
            <a:extLst>
              <a:ext uri="{FF2B5EF4-FFF2-40B4-BE49-F238E27FC236}">
                <a16:creationId xmlns:a16="http://schemas.microsoft.com/office/drawing/2014/main" id="{F72884F1-82F2-4209-9746-308EBD94A790}"/>
              </a:ext>
            </a:extLst>
          </p:cNvPr>
          <p:cNvCxnSpPr>
            <a:cxnSpLocks/>
            <a:stCxn id="33" idx="2"/>
            <a:endCxn id="327" idx="5"/>
          </p:cNvCxnSpPr>
          <p:nvPr/>
        </p:nvCxnSpPr>
        <p:spPr>
          <a:xfrm>
            <a:off x="8813577" y="3803877"/>
            <a:ext cx="724912" cy="578728"/>
          </a:xfrm>
          <a:prstGeom prst="bentConnector3">
            <a:avLst>
              <a:gd name="adj1" fmla="val 66819"/>
            </a:avLst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연결선: 꺾임 361">
            <a:extLst>
              <a:ext uri="{FF2B5EF4-FFF2-40B4-BE49-F238E27FC236}">
                <a16:creationId xmlns:a16="http://schemas.microsoft.com/office/drawing/2014/main" id="{089EF771-388A-417D-821E-130FEA0AD863}"/>
              </a:ext>
            </a:extLst>
          </p:cNvPr>
          <p:cNvCxnSpPr>
            <a:cxnSpLocks/>
            <a:stCxn id="40" idx="2"/>
            <a:endCxn id="133" idx="5"/>
          </p:cNvCxnSpPr>
          <p:nvPr/>
        </p:nvCxnSpPr>
        <p:spPr>
          <a:xfrm flipV="1">
            <a:off x="8803388" y="5221796"/>
            <a:ext cx="734416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연결선: 꺾임 364">
            <a:extLst>
              <a:ext uri="{FF2B5EF4-FFF2-40B4-BE49-F238E27FC236}">
                <a16:creationId xmlns:a16="http://schemas.microsoft.com/office/drawing/2014/main" id="{3FB2824B-40B1-43B2-B5DD-FE8D966A7C42}"/>
              </a:ext>
            </a:extLst>
          </p:cNvPr>
          <p:cNvCxnSpPr>
            <a:cxnSpLocks/>
            <a:stCxn id="40" idx="2"/>
            <a:endCxn id="330" idx="5"/>
          </p:cNvCxnSpPr>
          <p:nvPr/>
        </p:nvCxnSpPr>
        <p:spPr>
          <a:xfrm>
            <a:off x="8803388" y="5221797"/>
            <a:ext cx="718786" cy="872086"/>
          </a:xfrm>
          <a:prstGeom prst="bentConnector3">
            <a:avLst>
              <a:gd name="adj1" fmla="val 74030"/>
            </a:avLst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5" name="TextBox 394">
            <a:extLst>
              <a:ext uri="{FF2B5EF4-FFF2-40B4-BE49-F238E27FC236}">
                <a16:creationId xmlns:a16="http://schemas.microsoft.com/office/drawing/2014/main" id="{B52C5208-D1AB-47B7-B2A5-7FF93D98A50E}"/>
              </a:ext>
            </a:extLst>
          </p:cNvPr>
          <p:cNvSpPr txBox="1"/>
          <p:nvPr/>
        </p:nvSpPr>
        <p:spPr>
          <a:xfrm>
            <a:off x="2785224" y="6431611"/>
            <a:ext cx="118496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>
                <a:solidFill>
                  <a:schemeClr val="bg1"/>
                </a:solidFill>
              </a:rPr>
              <a:t>(…</a:t>
            </a:r>
            <a:r>
              <a:rPr lang="ko-KR" altLang="en-US" sz="1500" b="1" dirty="0">
                <a:solidFill>
                  <a:schemeClr val="bg1"/>
                </a:solidFill>
              </a:rPr>
              <a:t>이어서</a:t>
            </a:r>
            <a:r>
              <a:rPr lang="en-US" altLang="ko-KR" sz="1500" b="1" dirty="0">
                <a:solidFill>
                  <a:schemeClr val="bg1"/>
                </a:solidFill>
              </a:rPr>
              <a:t>…)</a:t>
            </a:r>
          </a:p>
        </p:txBody>
      </p:sp>
    </p:spTree>
    <p:extLst>
      <p:ext uri="{BB962C8B-B14F-4D97-AF65-F5344CB8AC3E}">
        <p14:creationId xmlns:p14="http://schemas.microsoft.com/office/powerpoint/2010/main" val="382678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3" grpId="0" animBg="1"/>
      <p:bldP spid="40" grpId="0" animBg="1"/>
      <p:bldP spid="43" grpId="0" animBg="1"/>
      <p:bldP spid="66" grpId="0" animBg="1"/>
      <p:bldP spid="83" grpId="0" animBg="1"/>
      <p:bldP spid="131" grpId="0" animBg="1"/>
      <p:bldP spid="133" grpId="0" animBg="1"/>
      <p:bldP spid="145" grpId="0" animBg="1"/>
      <p:bldP spid="146" grpId="0" animBg="1"/>
      <p:bldP spid="189" grpId="0" animBg="1"/>
      <p:bldP spid="190" grpId="0" animBg="1"/>
      <p:bldP spid="234" grpId="0" animBg="1"/>
      <p:bldP spid="235" grpId="0" animBg="1"/>
      <p:bldP spid="241" grpId="0" animBg="1"/>
      <p:bldP spid="249" grpId="0" animBg="1"/>
      <p:bldP spid="250" grpId="0" animBg="1"/>
      <p:bldP spid="251" grpId="0" animBg="1"/>
      <p:bldP spid="252" grpId="0" animBg="1"/>
      <p:bldP spid="296" grpId="0"/>
      <p:bldP spid="297" grpId="0"/>
      <p:bldP spid="298" grpId="0"/>
      <p:bldP spid="299" grpId="0"/>
      <p:bldP spid="315" grpId="0" animBg="1"/>
      <p:bldP spid="327" grpId="0" animBg="1"/>
      <p:bldP spid="330" grpId="0" animBg="1"/>
      <p:bldP spid="342" grpId="0" animBg="1"/>
      <p:bldP spid="39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E6B8C10-3F8E-40E1-9D7D-982F2A3F2D6F}"/>
              </a:ext>
            </a:extLst>
          </p:cNvPr>
          <p:cNvCxnSpPr>
            <a:cxnSpLocks/>
          </p:cNvCxnSpPr>
          <p:nvPr/>
        </p:nvCxnSpPr>
        <p:spPr>
          <a:xfrm>
            <a:off x="562465" y="1152737"/>
            <a:ext cx="110670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471981C-7C46-4106-B4CB-6C3008C8F5C3}"/>
              </a:ext>
            </a:extLst>
          </p:cNvPr>
          <p:cNvSpPr txBox="1"/>
          <p:nvPr/>
        </p:nvSpPr>
        <p:spPr>
          <a:xfrm>
            <a:off x="562464" y="308389"/>
            <a:ext cx="10455159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Project Design – Block</a:t>
            </a:r>
            <a:r>
              <a:rPr lang="ko-KR" altLang="en-US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</a:t>
            </a:r>
            <a:r>
              <a:rPr lang="en-US" altLang="ko-KR" sz="45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Diagram (Flow Chart)</a:t>
            </a:r>
            <a:endParaRPr lang="ko-KR" altLang="en-US" sz="45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CCFE8B73-A88F-435C-82C2-D0414E7677BF}"/>
              </a:ext>
            </a:extLst>
          </p:cNvPr>
          <p:cNvSpPr/>
          <p:nvPr/>
        </p:nvSpPr>
        <p:spPr>
          <a:xfrm>
            <a:off x="567473" y="1152737"/>
            <a:ext cx="5945015" cy="559768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1" name="다이아몬드 240">
            <a:extLst>
              <a:ext uri="{FF2B5EF4-FFF2-40B4-BE49-F238E27FC236}">
                <a16:creationId xmlns:a16="http://schemas.microsoft.com/office/drawing/2014/main" id="{A2E62403-97A9-4AD0-B61B-0CCA21549839}"/>
              </a:ext>
            </a:extLst>
          </p:cNvPr>
          <p:cNvSpPr/>
          <p:nvPr/>
        </p:nvSpPr>
        <p:spPr>
          <a:xfrm>
            <a:off x="961730" y="2281566"/>
            <a:ext cx="1815488" cy="698869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Song = same</a:t>
            </a:r>
            <a:endParaRPr lang="ko-KR" altLang="en-US" sz="1600" dirty="0"/>
          </a:p>
        </p:txBody>
      </p:sp>
      <p:cxnSp>
        <p:nvCxnSpPr>
          <p:cNvPr id="245" name="직선 화살표 연결선 244">
            <a:extLst>
              <a:ext uri="{FF2B5EF4-FFF2-40B4-BE49-F238E27FC236}">
                <a16:creationId xmlns:a16="http://schemas.microsoft.com/office/drawing/2014/main" id="{9228357D-44C1-4CEE-94D2-1033C0A9C4B6}"/>
              </a:ext>
            </a:extLst>
          </p:cNvPr>
          <p:cNvCxnSpPr>
            <a:cxnSpLocks/>
            <a:stCxn id="2" idx="2"/>
            <a:endCxn id="241" idx="0"/>
          </p:cNvCxnSpPr>
          <p:nvPr/>
        </p:nvCxnSpPr>
        <p:spPr>
          <a:xfrm>
            <a:off x="1869474" y="1902034"/>
            <a:ext cx="0" cy="37953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평행 사변형 248">
            <a:extLst>
              <a:ext uri="{FF2B5EF4-FFF2-40B4-BE49-F238E27FC236}">
                <a16:creationId xmlns:a16="http://schemas.microsoft.com/office/drawing/2014/main" id="{CE3E5574-4150-42D3-B86F-53465BA01BC7}"/>
              </a:ext>
            </a:extLst>
          </p:cNvPr>
          <p:cNvSpPr/>
          <p:nvPr/>
        </p:nvSpPr>
        <p:spPr>
          <a:xfrm>
            <a:off x="4382766" y="2221910"/>
            <a:ext cx="1736641" cy="818180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Write on</a:t>
            </a:r>
          </a:p>
          <a:p>
            <a:pPr algn="ctr"/>
            <a:r>
              <a:rPr lang="en-US" altLang="ko-KR" sz="1600" dirty="0" err="1"/>
              <a:t>Textview</a:t>
            </a:r>
            <a:r>
              <a:rPr lang="en-US" altLang="ko-KR" sz="1600" dirty="0"/>
              <a:t>,</a:t>
            </a:r>
          </a:p>
          <a:p>
            <a:pPr algn="ctr"/>
            <a:r>
              <a:rPr lang="en-US" altLang="ko-KR" sz="1600" dirty="0"/>
              <a:t>Led, </a:t>
            </a:r>
            <a:r>
              <a:rPr lang="en-US" altLang="ko-KR" sz="1600" dirty="0" err="1"/>
              <a:t>TextLcd</a:t>
            </a:r>
            <a:endParaRPr lang="en-US" altLang="ko-KR" sz="1600" dirty="0"/>
          </a:p>
        </p:txBody>
      </p:sp>
      <p:sp>
        <p:nvSpPr>
          <p:cNvPr id="250" name="다이아몬드 249">
            <a:extLst>
              <a:ext uri="{FF2B5EF4-FFF2-40B4-BE49-F238E27FC236}">
                <a16:creationId xmlns:a16="http://schemas.microsoft.com/office/drawing/2014/main" id="{A33200E2-3C44-4EB7-B507-B4DC7B6B6F50}"/>
              </a:ext>
            </a:extLst>
          </p:cNvPr>
          <p:cNvSpPr/>
          <p:nvPr/>
        </p:nvSpPr>
        <p:spPr>
          <a:xfrm>
            <a:off x="873795" y="3259329"/>
            <a:ext cx="1991357" cy="713030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Song = airplane</a:t>
            </a:r>
            <a:endParaRPr lang="ko-KR" altLang="en-US" sz="1600" dirty="0"/>
          </a:p>
        </p:txBody>
      </p:sp>
      <p:cxnSp>
        <p:nvCxnSpPr>
          <p:cNvPr id="283" name="직선 화살표 연결선 282">
            <a:extLst>
              <a:ext uri="{FF2B5EF4-FFF2-40B4-BE49-F238E27FC236}">
                <a16:creationId xmlns:a16="http://schemas.microsoft.com/office/drawing/2014/main" id="{2E1AA292-BFC8-455C-A38E-096C4D74B5B8}"/>
              </a:ext>
            </a:extLst>
          </p:cNvPr>
          <p:cNvCxnSpPr>
            <a:cxnSpLocks/>
            <a:stCxn id="241" idx="2"/>
            <a:endCxn id="250" idx="0"/>
          </p:cNvCxnSpPr>
          <p:nvPr/>
        </p:nvCxnSpPr>
        <p:spPr>
          <a:xfrm>
            <a:off x="1869474" y="2980435"/>
            <a:ext cx="0" cy="27889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직선 화살표 연결선 292">
            <a:extLst>
              <a:ext uri="{FF2B5EF4-FFF2-40B4-BE49-F238E27FC236}">
                <a16:creationId xmlns:a16="http://schemas.microsoft.com/office/drawing/2014/main" id="{F3197C2D-DF13-49C7-B375-0D5771FAA55C}"/>
              </a:ext>
            </a:extLst>
          </p:cNvPr>
          <p:cNvCxnSpPr>
            <a:cxnSpLocks/>
            <a:stCxn id="250" idx="2"/>
            <a:endCxn id="79" idx="0"/>
          </p:cNvCxnSpPr>
          <p:nvPr/>
        </p:nvCxnSpPr>
        <p:spPr>
          <a:xfrm flipH="1">
            <a:off x="1869473" y="3972359"/>
            <a:ext cx="1" cy="71303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TextBox 295">
            <a:extLst>
              <a:ext uri="{FF2B5EF4-FFF2-40B4-BE49-F238E27FC236}">
                <a16:creationId xmlns:a16="http://schemas.microsoft.com/office/drawing/2014/main" id="{652D0E3C-910A-47BC-A89A-E61E428F05D8}"/>
              </a:ext>
            </a:extLst>
          </p:cNvPr>
          <p:cNvSpPr txBox="1"/>
          <p:nvPr/>
        </p:nvSpPr>
        <p:spPr>
          <a:xfrm>
            <a:off x="2742968" y="2292446"/>
            <a:ext cx="36525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843887F4-99B3-48B1-9F04-55B973EE0207}"/>
              </a:ext>
            </a:extLst>
          </p:cNvPr>
          <p:cNvSpPr txBox="1"/>
          <p:nvPr/>
        </p:nvSpPr>
        <p:spPr>
          <a:xfrm>
            <a:off x="2791374" y="3259328"/>
            <a:ext cx="36525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15FCCE1F-CC27-43BE-A7F4-BA75EEA57CE3}"/>
              </a:ext>
            </a:extLst>
          </p:cNvPr>
          <p:cNvSpPr txBox="1"/>
          <p:nvPr/>
        </p:nvSpPr>
        <p:spPr>
          <a:xfrm>
            <a:off x="1918624" y="2950605"/>
            <a:ext cx="36525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8CDF9BE6-1DA6-432B-90EE-D996EED1B3B1}"/>
              </a:ext>
            </a:extLst>
          </p:cNvPr>
          <p:cNvSpPr txBox="1"/>
          <p:nvPr/>
        </p:nvSpPr>
        <p:spPr>
          <a:xfrm>
            <a:off x="1846092" y="4081976"/>
            <a:ext cx="36525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BDE1089-7931-4CEF-8D0D-81B4BCA4ADB2}"/>
              </a:ext>
            </a:extLst>
          </p:cNvPr>
          <p:cNvSpPr/>
          <p:nvPr/>
        </p:nvSpPr>
        <p:spPr>
          <a:xfrm>
            <a:off x="766815" y="1324298"/>
            <a:ext cx="2205318" cy="577736"/>
          </a:xfrm>
          <a:prstGeom prst="roundRect">
            <a:avLst>
              <a:gd name="adj" fmla="val 27529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/>
              <a:t>Song finished</a:t>
            </a:r>
            <a:endParaRPr lang="ko-KR" altLang="en-US" sz="16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5BAFED0-9963-4992-B5F2-B9E0271DDBB1}"/>
              </a:ext>
            </a:extLst>
          </p:cNvPr>
          <p:cNvSpPr/>
          <p:nvPr/>
        </p:nvSpPr>
        <p:spPr>
          <a:xfrm>
            <a:off x="4382766" y="1488298"/>
            <a:ext cx="1736641" cy="49093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Calculate </a:t>
            </a:r>
            <a:r>
              <a:rPr lang="en-US" altLang="ko-KR" sz="1600" dirty="0" err="1"/>
              <a:t>score,rating</a:t>
            </a:r>
            <a:endParaRPr lang="en-US" altLang="ko-KR" sz="1600" dirty="0"/>
          </a:p>
        </p:txBody>
      </p: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FA639B0C-166B-404D-B7E8-0B68485733E4}"/>
              </a:ext>
            </a:extLst>
          </p:cNvPr>
          <p:cNvCxnSpPr>
            <a:cxnSpLocks/>
            <a:stCxn id="241" idx="3"/>
            <a:endCxn id="33" idx="1"/>
          </p:cNvCxnSpPr>
          <p:nvPr/>
        </p:nvCxnSpPr>
        <p:spPr>
          <a:xfrm flipV="1">
            <a:off x="2777218" y="1733766"/>
            <a:ext cx="1605548" cy="897235"/>
          </a:xfrm>
          <a:prstGeom prst="bentConnector3">
            <a:avLst>
              <a:gd name="adj1" fmla="val 50000"/>
            </a:avLst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8A6D7319-76F3-4021-811E-745805DD4D08}"/>
              </a:ext>
            </a:extLst>
          </p:cNvPr>
          <p:cNvCxnSpPr>
            <a:cxnSpLocks/>
            <a:stCxn id="33" idx="2"/>
            <a:endCxn id="249" idx="0"/>
          </p:cNvCxnSpPr>
          <p:nvPr/>
        </p:nvCxnSpPr>
        <p:spPr>
          <a:xfrm>
            <a:off x="5251087" y="1979233"/>
            <a:ext cx="0" cy="24267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C10C0D6A-BEDC-438A-983D-7CDEFE0B17AB}"/>
              </a:ext>
            </a:extLst>
          </p:cNvPr>
          <p:cNvSpPr/>
          <p:nvPr/>
        </p:nvSpPr>
        <p:spPr>
          <a:xfrm>
            <a:off x="4382766" y="3370376"/>
            <a:ext cx="1736641" cy="49093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Calculate </a:t>
            </a:r>
            <a:r>
              <a:rPr lang="en-US" altLang="ko-KR" sz="1600" dirty="0" err="1"/>
              <a:t>score,rating</a:t>
            </a:r>
            <a:endParaRPr lang="en-US" altLang="ko-KR" sz="1600" dirty="0"/>
          </a:p>
        </p:txBody>
      </p: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E2C973E7-351F-41BF-8D3F-E42CAAD8FB1C}"/>
              </a:ext>
            </a:extLst>
          </p:cNvPr>
          <p:cNvCxnSpPr>
            <a:cxnSpLocks/>
            <a:stCxn id="250" idx="3"/>
            <a:endCxn id="65" idx="1"/>
          </p:cNvCxnSpPr>
          <p:nvPr/>
        </p:nvCxnSpPr>
        <p:spPr>
          <a:xfrm>
            <a:off x="2865152" y="3615844"/>
            <a:ext cx="1517614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08DEA9E2-C1BA-45CB-A6BB-DBDC32BA737E}"/>
              </a:ext>
            </a:extLst>
          </p:cNvPr>
          <p:cNvCxnSpPr>
            <a:cxnSpLocks/>
            <a:stCxn id="65" idx="2"/>
          </p:cNvCxnSpPr>
          <p:nvPr/>
        </p:nvCxnSpPr>
        <p:spPr>
          <a:xfrm flipH="1">
            <a:off x="5251086" y="3861311"/>
            <a:ext cx="1" cy="26998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132AF591-7192-4E6F-A442-6BD9A4D4C4B8}"/>
              </a:ext>
            </a:extLst>
          </p:cNvPr>
          <p:cNvSpPr/>
          <p:nvPr/>
        </p:nvSpPr>
        <p:spPr>
          <a:xfrm>
            <a:off x="1001152" y="4685389"/>
            <a:ext cx="1736641" cy="486141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Calculate </a:t>
            </a:r>
            <a:r>
              <a:rPr lang="en-US" altLang="ko-KR" sz="1600" dirty="0" err="1"/>
              <a:t>score,rating</a:t>
            </a:r>
            <a:endParaRPr lang="en-US" altLang="ko-KR" sz="1600" dirty="0"/>
          </a:p>
        </p:txBody>
      </p:sp>
      <p:sp>
        <p:nvSpPr>
          <p:cNvPr id="89" name="평행 사변형 88">
            <a:extLst>
              <a:ext uri="{FF2B5EF4-FFF2-40B4-BE49-F238E27FC236}">
                <a16:creationId xmlns:a16="http://schemas.microsoft.com/office/drawing/2014/main" id="{D04A870D-BE20-412A-921B-E6EA3999F664}"/>
              </a:ext>
            </a:extLst>
          </p:cNvPr>
          <p:cNvSpPr/>
          <p:nvPr/>
        </p:nvSpPr>
        <p:spPr>
          <a:xfrm>
            <a:off x="4377147" y="4164545"/>
            <a:ext cx="1736641" cy="818180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Write on</a:t>
            </a:r>
          </a:p>
          <a:p>
            <a:pPr algn="ctr"/>
            <a:r>
              <a:rPr lang="en-US" altLang="ko-KR" sz="1600" dirty="0" err="1"/>
              <a:t>Textview</a:t>
            </a:r>
            <a:r>
              <a:rPr lang="en-US" altLang="ko-KR" sz="1600" dirty="0"/>
              <a:t>,</a:t>
            </a:r>
          </a:p>
          <a:p>
            <a:pPr algn="ctr"/>
            <a:r>
              <a:rPr lang="en-US" altLang="ko-KR" sz="1600" dirty="0"/>
              <a:t>Led, </a:t>
            </a:r>
            <a:r>
              <a:rPr lang="en-US" altLang="ko-KR" sz="1600" dirty="0" err="1"/>
              <a:t>TextLcd</a:t>
            </a:r>
            <a:endParaRPr lang="en-US" altLang="ko-KR" sz="1600" dirty="0"/>
          </a:p>
        </p:txBody>
      </p:sp>
      <p:sp>
        <p:nvSpPr>
          <p:cNvPr id="91" name="평행 사변형 90">
            <a:extLst>
              <a:ext uri="{FF2B5EF4-FFF2-40B4-BE49-F238E27FC236}">
                <a16:creationId xmlns:a16="http://schemas.microsoft.com/office/drawing/2014/main" id="{AE7D9B01-26DB-403D-94D4-823860513D43}"/>
              </a:ext>
            </a:extLst>
          </p:cNvPr>
          <p:cNvSpPr/>
          <p:nvPr/>
        </p:nvSpPr>
        <p:spPr>
          <a:xfrm>
            <a:off x="1001152" y="5523153"/>
            <a:ext cx="1736641" cy="818180"/>
          </a:xfrm>
          <a:prstGeom prst="parallelogram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Write on</a:t>
            </a:r>
          </a:p>
          <a:p>
            <a:pPr algn="ctr"/>
            <a:r>
              <a:rPr lang="en-US" altLang="ko-KR" sz="1600" dirty="0" err="1"/>
              <a:t>Textview</a:t>
            </a:r>
            <a:r>
              <a:rPr lang="en-US" altLang="ko-KR" sz="1600" dirty="0"/>
              <a:t>,</a:t>
            </a:r>
          </a:p>
          <a:p>
            <a:pPr algn="ctr"/>
            <a:r>
              <a:rPr lang="en-US" altLang="ko-KR" sz="1600" dirty="0"/>
              <a:t>Led, </a:t>
            </a:r>
            <a:r>
              <a:rPr lang="en-US" altLang="ko-KR" sz="1600" dirty="0" err="1"/>
              <a:t>TextLcd</a:t>
            </a:r>
            <a:endParaRPr lang="en-US" altLang="ko-KR" sz="1600" dirty="0"/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5F06418C-6C25-4229-A7B7-C67EF8DF9DEF}"/>
              </a:ext>
            </a:extLst>
          </p:cNvPr>
          <p:cNvCxnSpPr>
            <a:cxnSpLocks/>
            <a:stCxn id="79" idx="2"/>
            <a:endCxn id="91" idx="0"/>
          </p:cNvCxnSpPr>
          <p:nvPr/>
        </p:nvCxnSpPr>
        <p:spPr>
          <a:xfrm>
            <a:off x="1869473" y="5171530"/>
            <a:ext cx="0" cy="35162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4285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animBg="1"/>
      <p:bldP spid="249" grpId="0" animBg="1"/>
      <p:bldP spid="250" grpId="0" animBg="1"/>
      <p:bldP spid="296" grpId="0"/>
      <p:bldP spid="297" grpId="0"/>
      <p:bldP spid="298" grpId="0"/>
      <p:bldP spid="299" grpId="0"/>
      <p:bldP spid="2" grpId="0" animBg="1"/>
      <p:bldP spid="33" grpId="0" animBg="1"/>
      <p:bldP spid="65" grpId="0" animBg="1"/>
      <p:bldP spid="79" grpId="0" animBg="1"/>
      <p:bldP spid="89" grpId="0" animBg="1"/>
      <p:bldP spid="9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1446</TotalTime>
  <Words>473</Words>
  <Application>Microsoft Office PowerPoint</Application>
  <PresentationFormat>와이드스크린</PresentationFormat>
  <Paragraphs>166</Paragraphs>
  <Slides>22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명지</dc:creator>
  <cp:lastModifiedBy>이 명지</cp:lastModifiedBy>
  <cp:revision>83</cp:revision>
  <dcterms:created xsi:type="dcterms:W3CDTF">2021-12-02T19:10:11Z</dcterms:created>
  <dcterms:modified xsi:type="dcterms:W3CDTF">2021-12-04T20:31:07Z</dcterms:modified>
</cp:coreProperties>
</file>

<file path=docProps/thumbnail.jpeg>
</file>